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3"/>
  </p:notesMasterIdLst>
  <p:sldIdLst>
    <p:sldId id="256" r:id="rId3"/>
    <p:sldId id="269" r:id="rId4"/>
    <p:sldId id="257" r:id="rId5"/>
    <p:sldId id="258" r:id="rId6"/>
    <p:sldId id="259" r:id="rId7"/>
    <p:sldId id="260" r:id="rId8"/>
    <p:sldId id="261" r:id="rId9"/>
    <p:sldId id="271" r:id="rId10"/>
    <p:sldId id="272" r:id="rId11"/>
    <p:sldId id="290" r:id="rId12"/>
    <p:sldId id="274" r:id="rId13"/>
    <p:sldId id="278" r:id="rId14"/>
    <p:sldId id="275" r:id="rId15"/>
    <p:sldId id="263" r:id="rId16"/>
    <p:sldId id="264" r:id="rId17"/>
    <p:sldId id="291" r:id="rId18"/>
    <p:sldId id="277" r:id="rId19"/>
    <p:sldId id="280" r:id="rId20"/>
    <p:sldId id="265" r:id="rId21"/>
    <p:sldId id="284" r:id="rId22"/>
    <p:sldId id="285" r:id="rId23"/>
    <p:sldId id="286" r:id="rId24"/>
    <p:sldId id="266" r:id="rId25"/>
    <p:sldId id="287" r:id="rId26"/>
    <p:sldId id="267" r:id="rId27"/>
    <p:sldId id="293" r:id="rId28"/>
    <p:sldId id="268" r:id="rId29"/>
    <p:sldId id="292" r:id="rId30"/>
    <p:sldId id="288" r:id="rId31"/>
    <p:sldId id="289" r:id="rId32"/>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6BAE54-F2AD-FC46-828D-4C8A7EA3E671}" v="1" dt="2021-12-29T03:54:45.1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03"/>
    <p:restoredTop sz="95741"/>
  </p:normalViewPr>
  <p:slideViewPr>
    <p:cSldViewPr snapToGrid="0" snapToObjects="1">
      <p:cViewPr varScale="1">
        <p:scale>
          <a:sx n="157" d="100"/>
          <a:sy n="157" d="100"/>
        </p:scale>
        <p:origin x="6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박종규" userId="39825991-0408-44f3-81be-1d1cdb54b29e" providerId="ADAL" clId="{846B440C-4888-5641-9E3E-E07D7A544BD3}"/>
    <pc:docChg chg="modSld">
      <pc:chgData name="박종규" userId="39825991-0408-44f3-81be-1d1cdb54b29e" providerId="ADAL" clId="{846B440C-4888-5641-9E3E-E07D7A544BD3}" dt="2021-11-02T02:02:01.635" v="1"/>
      <pc:docMkLst>
        <pc:docMk/>
      </pc:docMkLst>
      <pc:sldChg chg="delSp modTransition modAnim">
        <pc:chgData name="박종규" userId="39825991-0408-44f3-81be-1d1cdb54b29e" providerId="ADAL" clId="{846B440C-4888-5641-9E3E-E07D7A544BD3}" dt="2021-11-02T02:02:01.635" v="1"/>
        <pc:sldMkLst>
          <pc:docMk/>
          <pc:sldMk cId="1111003" sldId="256"/>
        </pc:sldMkLst>
        <pc:picChg chg="del">
          <ac:chgData name="박종규" userId="39825991-0408-44f3-81be-1d1cdb54b29e" providerId="ADAL" clId="{846B440C-4888-5641-9E3E-E07D7A544BD3}" dt="2021-11-02T02:02:01.635" v="1"/>
          <ac:picMkLst>
            <pc:docMk/>
            <pc:sldMk cId="1111003" sldId="256"/>
            <ac:picMk id="6" creationId="{8F47A395-F353-7C42-A147-B736D4BDB419}"/>
          </ac:picMkLst>
        </pc:picChg>
      </pc:sldChg>
      <pc:sldChg chg="delSp modTransition modAnim">
        <pc:chgData name="박종규" userId="39825991-0408-44f3-81be-1d1cdb54b29e" providerId="ADAL" clId="{846B440C-4888-5641-9E3E-E07D7A544BD3}" dt="2021-11-02T02:02:01.635" v="1"/>
        <pc:sldMkLst>
          <pc:docMk/>
          <pc:sldMk cId="1318782896" sldId="257"/>
        </pc:sldMkLst>
        <pc:picChg chg="del">
          <ac:chgData name="박종규" userId="39825991-0408-44f3-81be-1d1cdb54b29e" providerId="ADAL" clId="{846B440C-4888-5641-9E3E-E07D7A544BD3}" dt="2021-11-02T02:02:01.635" v="1"/>
          <ac:picMkLst>
            <pc:docMk/>
            <pc:sldMk cId="1318782896" sldId="257"/>
            <ac:picMk id="32" creationId="{D6820005-57E1-024A-BF07-3B18B30B0947}"/>
          </ac:picMkLst>
        </pc:picChg>
      </pc:sldChg>
      <pc:sldChg chg="delSp modTransition modAnim">
        <pc:chgData name="박종규" userId="39825991-0408-44f3-81be-1d1cdb54b29e" providerId="ADAL" clId="{846B440C-4888-5641-9E3E-E07D7A544BD3}" dt="2021-11-02T02:02:01.635" v="1"/>
        <pc:sldMkLst>
          <pc:docMk/>
          <pc:sldMk cId="3927310835" sldId="258"/>
        </pc:sldMkLst>
        <pc:picChg chg="del">
          <ac:chgData name="박종규" userId="39825991-0408-44f3-81be-1d1cdb54b29e" providerId="ADAL" clId="{846B440C-4888-5641-9E3E-E07D7A544BD3}" dt="2021-11-02T02:02:01.635" v="1"/>
          <ac:picMkLst>
            <pc:docMk/>
            <pc:sldMk cId="3927310835" sldId="258"/>
            <ac:picMk id="17" creationId="{096DCFF3-23B3-7540-A6FE-899C337774E2}"/>
          </ac:picMkLst>
        </pc:picChg>
      </pc:sldChg>
      <pc:sldChg chg="delSp modTransition modAnim">
        <pc:chgData name="박종규" userId="39825991-0408-44f3-81be-1d1cdb54b29e" providerId="ADAL" clId="{846B440C-4888-5641-9E3E-E07D7A544BD3}" dt="2021-11-02T02:02:01.635" v="1"/>
        <pc:sldMkLst>
          <pc:docMk/>
          <pc:sldMk cId="2617717613" sldId="259"/>
        </pc:sldMkLst>
        <pc:picChg chg="del">
          <ac:chgData name="박종규" userId="39825991-0408-44f3-81be-1d1cdb54b29e" providerId="ADAL" clId="{846B440C-4888-5641-9E3E-E07D7A544BD3}" dt="2021-11-02T02:02:01.635" v="1"/>
          <ac:picMkLst>
            <pc:docMk/>
            <pc:sldMk cId="2617717613" sldId="259"/>
            <ac:picMk id="3" creationId="{2170567D-6240-3344-8B2B-8E4195DF7B5D}"/>
          </ac:picMkLst>
        </pc:picChg>
      </pc:sldChg>
      <pc:sldChg chg="delSp modTransition modAnim">
        <pc:chgData name="박종규" userId="39825991-0408-44f3-81be-1d1cdb54b29e" providerId="ADAL" clId="{846B440C-4888-5641-9E3E-E07D7A544BD3}" dt="2021-11-02T02:02:01.635" v="1"/>
        <pc:sldMkLst>
          <pc:docMk/>
          <pc:sldMk cId="1497312290" sldId="260"/>
        </pc:sldMkLst>
        <pc:picChg chg="del">
          <ac:chgData name="박종규" userId="39825991-0408-44f3-81be-1d1cdb54b29e" providerId="ADAL" clId="{846B440C-4888-5641-9E3E-E07D7A544BD3}" dt="2021-11-02T02:02:01.635" v="1"/>
          <ac:picMkLst>
            <pc:docMk/>
            <pc:sldMk cId="1497312290" sldId="260"/>
            <ac:picMk id="21" creationId="{E3C62344-7504-7441-BE6F-4226AB3E8850}"/>
          </ac:picMkLst>
        </pc:picChg>
      </pc:sldChg>
      <pc:sldChg chg="delSp modTransition modAnim">
        <pc:chgData name="박종규" userId="39825991-0408-44f3-81be-1d1cdb54b29e" providerId="ADAL" clId="{846B440C-4888-5641-9E3E-E07D7A544BD3}" dt="2021-11-02T02:02:01.635" v="1"/>
        <pc:sldMkLst>
          <pc:docMk/>
          <pc:sldMk cId="213028737" sldId="261"/>
        </pc:sldMkLst>
        <pc:picChg chg="del">
          <ac:chgData name="박종규" userId="39825991-0408-44f3-81be-1d1cdb54b29e" providerId="ADAL" clId="{846B440C-4888-5641-9E3E-E07D7A544BD3}" dt="2021-11-02T02:02:01.635" v="1"/>
          <ac:picMkLst>
            <pc:docMk/>
            <pc:sldMk cId="213028737" sldId="261"/>
            <ac:picMk id="4" creationId="{FE7D9AB3-CBF3-CE40-A527-78164D387E00}"/>
          </ac:picMkLst>
        </pc:picChg>
      </pc:sldChg>
      <pc:sldChg chg="delSp modTransition modAnim">
        <pc:chgData name="박종규" userId="39825991-0408-44f3-81be-1d1cdb54b29e" providerId="ADAL" clId="{846B440C-4888-5641-9E3E-E07D7A544BD3}" dt="2021-11-02T02:02:01.635" v="1"/>
        <pc:sldMkLst>
          <pc:docMk/>
          <pc:sldMk cId="4144336676" sldId="263"/>
        </pc:sldMkLst>
        <pc:picChg chg="del">
          <ac:chgData name="박종규" userId="39825991-0408-44f3-81be-1d1cdb54b29e" providerId="ADAL" clId="{846B440C-4888-5641-9E3E-E07D7A544BD3}" dt="2021-11-02T02:02:01.635" v="1"/>
          <ac:picMkLst>
            <pc:docMk/>
            <pc:sldMk cId="4144336676" sldId="263"/>
            <ac:picMk id="6" creationId="{89349DCB-F78B-B340-92C2-C596C2C5AB80}"/>
          </ac:picMkLst>
        </pc:picChg>
      </pc:sldChg>
      <pc:sldChg chg="delSp modTransition modAnim">
        <pc:chgData name="박종규" userId="39825991-0408-44f3-81be-1d1cdb54b29e" providerId="ADAL" clId="{846B440C-4888-5641-9E3E-E07D7A544BD3}" dt="2021-11-02T02:02:01.635" v="1"/>
        <pc:sldMkLst>
          <pc:docMk/>
          <pc:sldMk cId="3006296472" sldId="264"/>
        </pc:sldMkLst>
        <pc:picChg chg="del">
          <ac:chgData name="박종규" userId="39825991-0408-44f3-81be-1d1cdb54b29e" providerId="ADAL" clId="{846B440C-4888-5641-9E3E-E07D7A544BD3}" dt="2021-11-02T02:02:01.635" v="1"/>
          <ac:picMkLst>
            <pc:docMk/>
            <pc:sldMk cId="3006296472" sldId="264"/>
            <ac:picMk id="20" creationId="{CAC9E446-5FE3-3B49-B3FF-6CA393F48EE7}"/>
          </ac:picMkLst>
        </pc:picChg>
      </pc:sldChg>
      <pc:sldChg chg="delSp modTransition modAnim">
        <pc:chgData name="박종규" userId="39825991-0408-44f3-81be-1d1cdb54b29e" providerId="ADAL" clId="{846B440C-4888-5641-9E3E-E07D7A544BD3}" dt="2021-11-02T02:02:01.635" v="1"/>
        <pc:sldMkLst>
          <pc:docMk/>
          <pc:sldMk cId="958487153" sldId="265"/>
        </pc:sldMkLst>
        <pc:picChg chg="del">
          <ac:chgData name="박종규" userId="39825991-0408-44f3-81be-1d1cdb54b29e" providerId="ADAL" clId="{846B440C-4888-5641-9E3E-E07D7A544BD3}" dt="2021-11-02T02:02:01.635" v="1"/>
          <ac:picMkLst>
            <pc:docMk/>
            <pc:sldMk cId="958487153" sldId="265"/>
            <ac:picMk id="3" creationId="{C2DF7C78-E296-0341-9F4D-C845CDB9F066}"/>
          </ac:picMkLst>
        </pc:picChg>
      </pc:sldChg>
      <pc:sldChg chg="delSp modTransition modAnim">
        <pc:chgData name="박종규" userId="39825991-0408-44f3-81be-1d1cdb54b29e" providerId="ADAL" clId="{846B440C-4888-5641-9E3E-E07D7A544BD3}" dt="2021-11-02T02:02:01.635" v="1"/>
        <pc:sldMkLst>
          <pc:docMk/>
          <pc:sldMk cId="2248191172" sldId="266"/>
        </pc:sldMkLst>
        <pc:picChg chg="del">
          <ac:chgData name="박종규" userId="39825991-0408-44f3-81be-1d1cdb54b29e" providerId="ADAL" clId="{846B440C-4888-5641-9E3E-E07D7A544BD3}" dt="2021-11-02T02:02:01.635" v="1"/>
          <ac:picMkLst>
            <pc:docMk/>
            <pc:sldMk cId="2248191172" sldId="266"/>
            <ac:picMk id="6" creationId="{7ED05864-78F5-6F4B-A775-AAB8CBC3985E}"/>
          </ac:picMkLst>
        </pc:picChg>
      </pc:sldChg>
      <pc:sldChg chg="delSp modTransition modAnim">
        <pc:chgData name="박종규" userId="39825991-0408-44f3-81be-1d1cdb54b29e" providerId="ADAL" clId="{846B440C-4888-5641-9E3E-E07D7A544BD3}" dt="2021-11-02T02:02:01.635" v="1"/>
        <pc:sldMkLst>
          <pc:docMk/>
          <pc:sldMk cId="3771990680" sldId="267"/>
        </pc:sldMkLst>
        <pc:picChg chg="del">
          <ac:chgData name="박종규" userId="39825991-0408-44f3-81be-1d1cdb54b29e" providerId="ADAL" clId="{846B440C-4888-5641-9E3E-E07D7A544BD3}" dt="2021-11-02T02:02:01.635" v="1"/>
          <ac:picMkLst>
            <pc:docMk/>
            <pc:sldMk cId="3771990680" sldId="267"/>
            <ac:picMk id="6" creationId="{EC1D53C9-9B22-784B-A357-4D9AC650E205}"/>
          </ac:picMkLst>
        </pc:picChg>
      </pc:sldChg>
      <pc:sldChg chg="delSp modTransition modAnim">
        <pc:chgData name="박종규" userId="39825991-0408-44f3-81be-1d1cdb54b29e" providerId="ADAL" clId="{846B440C-4888-5641-9E3E-E07D7A544BD3}" dt="2021-11-02T02:02:01.635" v="1"/>
        <pc:sldMkLst>
          <pc:docMk/>
          <pc:sldMk cId="298088774" sldId="268"/>
        </pc:sldMkLst>
        <pc:picChg chg="del">
          <ac:chgData name="박종규" userId="39825991-0408-44f3-81be-1d1cdb54b29e" providerId="ADAL" clId="{846B440C-4888-5641-9E3E-E07D7A544BD3}" dt="2021-11-02T02:02:01.635" v="1"/>
          <ac:picMkLst>
            <pc:docMk/>
            <pc:sldMk cId="298088774" sldId="268"/>
            <ac:picMk id="5" creationId="{FCFED7F6-BD61-3E43-B2A4-C9575622AFEE}"/>
          </ac:picMkLst>
        </pc:picChg>
      </pc:sldChg>
      <pc:sldChg chg="delSp modTransition modAnim">
        <pc:chgData name="박종규" userId="39825991-0408-44f3-81be-1d1cdb54b29e" providerId="ADAL" clId="{846B440C-4888-5641-9E3E-E07D7A544BD3}" dt="2021-11-02T02:02:01.635" v="1"/>
        <pc:sldMkLst>
          <pc:docMk/>
          <pc:sldMk cId="2689699238" sldId="269"/>
        </pc:sldMkLst>
        <pc:picChg chg="del">
          <ac:chgData name="박종규" userId="39825991-0408-44f3-81be-1d1cdb54b29e" providerId="ADAL" clId="{846B440C-4888-5641-9E3E-E07D7A544BD3}" dt="2021-11-02T02:02:01.635" v="1"/>
          <ac:picMkLst>
            <pc:docMk/>
            <pc:sldMk cId="2689699238" sldId="269"/>
            <ac:picMk id="6" creationId="{149B8FF8-112B-6B43-BA66-8D5EA91B2026}"/>
          </ac:picMkLst>
        </pc:picChg>
      </pc:sldChg>
      <pc:sldChg chg="delSp modTransition modAnim">
        <pc:chgData name="박종규" userId="39825991-0408-44f3-81be-1d1cdb54b29e" providerId="ADAL" clId="{846B440C-4888-5641-9E3E-E07D7A544BD3}" dt="2021-11-02T02:02:01.635" v="1"/>
        <pc:sldMkLst>
          <pc:docMk/>
          <pc:sldMk cId="3003136486" sldId="271"/>
        </pc:sldMkLst>
        <pc:picChg chg="del">
          <ac:chgData name="박종규" userId="39825991-0408-44f3-81be-1d1cdb54b29e" providerId="ADAL" clId="{846B440C-4888-5641-9E3E-E07D7A544BD3}" dt="2021-11-02T02:02:01.635" v="1"/>
          <ac:picMkLst>
            <pc:docMk/>
            <pc:sldMk cId="3003136486" sldId="271"/>
            <ac:picMk id="12" creationId="{14C16506-9961-0245-8F7E-41DFD65A5B60}"/>
          </ac:picMkLst>
        </pc:picChg>
      </pc:sldChg>
      <pc:sldChg chg="delSp modTransition modAnim">
        <pc:chgData name="박종규" userId="39825991-0408-44f3-81be-1d1cdb54b29e" providerId="ADAL" clId="{846B440C-4888-5641-9E3E-E07D7A544BD3}" dt="2021-11-02T02:02:01.635" v="1"/>
        <pc:sldMkLst>
          <pc:docMk/>
          <pc:sldMk cId="2338111544" sldId="272"/>
        </pc:sldMkLst>
        <pc:picChg chg="del">
          <ac:chgData name="박종규" userId="39825991-0408-44f3-81be-1d1cdb54b29e" providerId="ADAL" clId="{846B440C-4888-5641-9E3E-E07D7A544BD3}" dt="2021-11-02T02:02:01.635" v="1"/>
          <ac:picMkLst>
            <pc:docMk/>
            <pc:sldMk cId="2338111544" sldId="272"/>
            <ac:picMk id="3" creationId="{B9AB7A8D-1347-7C43-9288-36E1642397CB}"/>
          </ac:picMkLst>
        </pc:picChg>
      </pc:sldChg>
      <pc:sldChg chg="delSp modTransition modAnim">
        <pc:chgData name="박종규" userId="39825991-0408-44f3-81be-1d1cdb54b29e" providerId="ADAL" clId="{846B440C-4888-5641-9E3E-E07D7A544BD3}" dt="2021-11-02T02:02:01.635" v="1"/>
        <pc:sldMkLst>
          <pc:docMk/>
          <pc:sldMk cId="2345586597" sldId="274"/>
        </pc:sldMkLst>
        <pc:picChg chg="del">
          <ac:chgData name="박종규" userId="39825991-0408-44f3-81be-1d1cdb54b29e" providerId="ADAL" clId="{846B440C-4888-5641-9E3E-E07D7A544BD3}" dt="2021-11-02T02:02:01.635" v="1"/>
          <ac:picMkLst>
            <pc:docMk/>
            <pc:sldMk cId="2345586597" sldId="274"/>
            <ac:picMk id="71" creationId="{3BFF9630-585A-8949-B4F5-541E707251ED}"/>
          </ac:picMkLst>
        </pc:picChg>
      </pc:sldChg>
      <pc:sldChg chg="delSp modTransition modAnim">
        <pc:chgData name="박종규" userId="39825991-0408-44f3-81be-1d1cdb54b29e" providerId="ADAL" clId="{846B440C-4888-5641-9E3E-E07D7A544BD3}" dt="2021-11-02T02:02:01.635" v="1"/>
        <pc:sldMkLst>
          <pc:docMk/>
          <pc:sldMk cId="1633796134" sldId="275"/>
        </pc:sldMkLst>
        <pc:picChg chg="del">
          <ac:chgData name="박종규" userId="39825991-0408-44f3-81be-1d1cdb54b29e" providerId="ADAL" clId="{846B440C-4888-5641-9E3E-E07D7A544BD3}" dt="2021-11-02T02:02:01.635" v="1"/>
          <ac:picMkLst>
            <pc:docMk/>
            <pc:sldMk cId="1633796134" sldId="275"/>
            <ac:picMk id="4" creationId="{CA3DB607-8BA1-054A-8579-B72C0CA1FACF}"/>
          </ac:picMkLst>
        </pc:picChg>
      </pc:sldChg>
      <pc:sldChg chg="delSp modTransition modAnim">
        <pc:chgData name="박종규" userId="39825991-0408-44f3-81be-1d1cdb54b29e" providerId="ADAL" clId="{846B440C-4888-5641-9E3E-E07D7A544BD3}" dt="2021-11-02T02:02:01.635" v="1"/>
        <pc:sldMkLst>
          <pc:docMk/>
          <pc:sldMk cId="792991977" sldId="277"/>
        </pc:sldMkLst>
        <pc:picChg chg="del">
          <ac:chgData name="박종규" userId="39825991-0408-44f3-81be-1d1cdb54b29e" providerId="ADAL" clId="{846B440C-4888-5641-9E3E-E07D7A544BD3}" dt="2021-11-02T02:02:01.635" v="1"/>
          <ac:picMkLst>
            <pc:docMk/>
            <pc:sldMk cId="792991977" sldId="277"/>
            <ac:picMk id="3" creationId="{503606ED-48E8-1248-9F3A-18DDBDBF395A}"/>
          </ac:picMkLst>
        </pc:picChg>
      </pc:sldChg>
      <pc:sldChg chg="delSp modTransition modAnim">
        <pc:chgData name="박종규" userId="39825991-0408-44f3-81be-1d1cdb54b29e" providerId="ADAL" clId="{846B440C-4888-5641-9E3E-E07D7A544BD3}" dt="2021-11-02T02:02:01.635" v="1"/>
        <pc:sldMkLst>
          <pc:docMk/>
          <pc:sldMk cId="2972465432" sldId="278"/>
        </pc:sldMkLst>
        <pc:picChg chg="del">
          <ac:chgData name="박종규" userId="39825991-0408-44f3-81be-1d1cdb54b29e" providerId="ADAL" clId="{846B440C-4888-5641-9E3E-E07D7A544BD3}" dt="2021-11-02T02:02:01.635" v="1"/>
          <ac:picMkLst>
            <pc:docMk/>
            <pc:sldMk cId="2972465432" sldId="278"/>
            <ac:picMk id="3" creationId="{5814AF01-9A1C-8345-A60A-7F411236744B}"/>
          </ac:picMkLst>
        </pc:picChg>
      </pc:sldChg>
      <pc:sldChg chg="delSp modTransition modAnim">
        <pc:chgData name="박종규" userId="39825991-0408-44f3-81be-1d1cdb54b29e" providerId="ADAL" clId="{846B440C-4888-5641-9E3E-E07D7A544BD3}" dt="2021-11-02T02:02:01.635" v="1"/>
        <pc:sldMkLst>
          <pc:docMk/>
          <pc:sldMk cId="3274889128" sldId="280"/>
        </pc:sldMkLst>
        <pc:picChg chg="del">
          <ac:chgData name="박종규" userId="39825991-0408-44f3-81be-1d1cdb54b29e" providerId="ADAL" clId="{846B440C-4888-5641-9E3E-E07D7A544BD3}" dt="2021-11-02T02:02:01.635" v="1"/>
          <ac:picMkLst>
            <pc:docMk/>
            <pc:sldMk cId="3274889128" sldId="280"/>
            <ac:picMk id="17" creationId="{5ECDD1AD-25A1-8A40-8F82-948A1AE8ABE2}"/>
          </ac:picMkLst>
        </pc:picChg>
      </pc:sldChg>
      <pc:sldChg chg="delSp modTransition modAnim">
        <pc:chgData name="박종규" userId="39825991-0408-44f3-81be-1d1cdb54b29e" providerId="ADAL" clId="{846B440C-4888-5641-9E3E-E07D7A544BD3}" dt="2021-11-02T02:02:01.635" v="1"/>
        <pc:sldMkLst>
          <pc:docMk/>
          <pc:sldMk cId="1681151358" sldId="284"/>
        </pc:sldMkLst>
        <pc:picChg chg="del">
          <ac:chgData name="박종규" userId="39825991-0408-44f3-81be-1d1cdb54b29e" providerId="ADAL" clId="{846B440C-4888-5641-9E3E-E07D7A544BD3}" dt="2021-11-02T02:02:01.635" v="1"/>
          <ac:picMkLst>
            <pc:docMk/>
            <pc:sldMk cId="1681151358" sldId="284"/>
            <ac:picMk id="43" creationId="{F4E25229-83CA-F240-ADCD-30EBC40FE4F8}"/>
          </ac:picMkLst>
        </pc:picChg>
      </pc:sldChg>
      <pc:sldChg chg="delSp modTransition modAnim">
        <pc:chgData name="박종규" userId="39825991-0408-44f3-81be-1d1cdb54b29e" providerId="ADAL" clId="{846B440C-4888-5641-9E3E-E07D7A544BD3}" dt="2021-11-02T02:02:01.635" v="1"/>
        <pc:sldMkLst>
          <pc:docMk/>
          <pc:sldMk cId="1719292558" sldId="285"/>
        </pc:sldMkLst>
        <pc:picChg chg="del">
          <ac:chgData name="박종규" userId="39825991-0408-44f3-81be-1d1cdb54b29e" providerId="ADAL" clId="{846B440C-4888-5641-9E3E-E07D7A544BD3}" dt="2021-11-02T02:02:01.635" v="1"/>
          <ac:picMkLst>
            <pc:docMk/>
            <pc:sldMk cId="1719292558" sldId="285"/>
            <ac:picMk id="47" creationId="{3E87DB7C-FAAF-524C-BA3E-65C5D60ECD60}"/>
          </ac:picMkLst>
        </pc:picChg>
      </pc:sldChg>
      <pc:sldChg chg="delSp modTransition modAnim">
        <pc:chgData name="박종규" userId="39825991-0408-44f3-81be-1d1cdb54b29e" providerId="ADAL" clId="{846B440C-4888-5641-9E3E-E07D7A544BD3}" dt="2021-11-02T02:02:01.635" v="1"/>
        <pc:sldMkLst>
          <pc:docMk/>
          <pc:sldMk cId="2400830394" sldId="286"/>
        </pc:sldMkLst>
        <pc:picChg chg="del">
          <ac:chgData name="박종규" userId="39825991-0408-44f3-81be-1d1cdb54b29e" providerId="ADAL" clId="{846B440C-4888-5641-9E3E-E07D7A544BD3}" dt="2021-11-02T02:02:01.635" v="1"/>
          <ac:picMkLst>
            <pc:docMk/>
            <pc:sldMk cId="2400830394" sldId="286"/>
            <ac:picMk id="3" creationId="{76256FC4-7251-F84A-A4FC-DA699DA7B525}"/>
          </ac:picMkLst>
        </pc:picChg>
      </pc:sldChg>
      <pc:sldChg chg="delSp modTransition modAnim">
        <pc:chgData name="박종규" userId="39825991-0408-44f3-81be-1d1cdb54b29e" providerId="ADAL" clId="{846B440C-4888-5641-9E3E-E07D7A544BD3}" dt="2021-11-02T02:02:01.635" v="1"/>
        <pc:sldMkLst>
          <pc:docMk/>
          <pc:sldMk cId="3583152864" sldId="287"/>
        </pc:sldMkLst>
        <pc:picChg chg="del">
          <ac:chgData name="박종규" userId="39825991-0408-44f3-81be-1d1cdb54b29e" providerId="ADAL" clId="{846B440C-4888-5641-9E3E-E07D7A544BD3}" dt="2021-11-02T02:02:01.635" v="1"/>
          <ac:picMkLst>
            <pc:docMk/>
            <pc:sldMk cId="3583152864" sldId="287"/>
            <ac:picMk id="12" creationId="{4182EFE4-041B-0541-BC58-70E412791E44}"/>
          </ac:picMkLst>
        </pc:picChg>
      </pc:sldChg>
      <pc:sldChg chg="delSp modTransition modAnim">
        <pc:chgData name="박종규" userId="39825991-0408-44f3-81be-1d1cdb54b29e" providerId="ADAL" clId="{846B440C-4888-5641-9E3E-E07D7A544BD3}" dt="2021-11-02T02:02:01.635" v="1"/>
        <pc:sldMkLst>
          <pc:docMk/>
          <pc:sldMk cId="3005973133" sldId="288"/>
        </pc:sldMkLst>
        <pc:picChg chg="del">
          <ac:chgData name="박종규" userId="39825991-0408-44f3-81be-1d1cdb54b29e" providerId="ADAL" clId="{846B440C-4888-5641-9E3E-E07D7A544BD3}" dt="2021-11-02T02:02:01.635" v="1"/>
          <ac:picMkLst>
            <pc:docMk/>
            <pc:sldMk cId="3005973133" sldId="288"/>
            <ac:picMk id="6" creationId="{1AC8E21C-AD4A-8A47-919E-C9871DCF934C}"/>
          </ac:picMkLst>
        </pc:picChg>
      </pc:sldChg>
      <pc:sldChg chg="delSp modTransition modAnim">
        <pc:chgData name="박종규" userId="39825991-0408-44f3-81be-1d1cdb54b29e" providerId="ADAL" clId="{846B440C-4888-5641-9E3E-E07D7A544BD3}" dt="2021-11-02T02:02:01.635" v="1"/>
        <pc:sldMkLst>
          <pc:docMk/>
          <pc:sldMk cId="3374415216" sldId="289"/>
        </pc:sldMkLst>
        <pc:picChg chg="del">
          <ac:chgData name="박종규" userId="39825991-0408-44f3-81be-1d1cdb54b29e" providerId="ADAL" clId="{846B440C-4888-5641-9E3E-E07D7A544BD3}" dt="2021-11-02T02:02:01.635" v="1"/>
          <ac:picMkLst>
            <pc:docMk/>
            <pc:sldMk cId="3374415216" sldId="289"/>
            <ac:picMk id="11" creationId="{BF2D9102-E880-7040-8F8A-E99AA7DFEBCD}"/>
          </ac:picMkLst>
        </pc:picChg>
      </pc:sldChg>
      <pc:sldChg chg="delSp modTransition modAnim">
        <pc:chgData name="박종규" userId="39825991-0408-44f3-81be-1d1cdb54b29e" providerId="ADAL" clId="{846B440C-4888-5641-9E3E-E07D7A544BD3}" dt="2021-11-02T02:02:01.635" v="1"/>
        <pc:sldMkLst>
          <pc:docMk/>
          <pc:sldMk cId="720439469" sldId="290"/>
        </pc:sldMkLst>
        <pc:picChg chg="del">
          <ac:chgData name="박종규" userId="39825991-0408-44f3-81be-1d1cdb54b29e" providerId="ADAL" clId="{846B440C-4888-5641-9E3E-E07D7A544BD3}" dt="2021-11-02T02:02:01.635" v="1"/>
          <ac:picMkLst>
            <pc:docMk/>
            <pc:sldMk cId="720439469" sldId="290"/>
            <ac:picMk id="4" creationId="{79B6687A-4180-A248-BF74-B9F4EB35A211}"/>
          </ac:picMkLst>
        </pc:picChg>
      </pc:sldChg>
      <pc:sldChg chg="delSp modTransition modAnim">
        <pc:chgData name="박종규" userId="39825991-0408-44f3-81be-1d1cdb54b29e" providerId="ADAL" clId="{846B440C-4888-5641-9E3E-E07D7A544BD3}" dt="2021-11-02T02:02:01.635" v="1"/>
        <pc:sldMkLst>
          <pc:docMk/>
          <pc:sldMk cId="3823727587" sldId="291"/>
        </pc:sldMkLst>
        <pc:picChg chg="del">
          <ac:chgData name="박종규" userId="39825991-0408-44f3-81be-1d1cdb54b29e" providerId="ADAL" clId="{846B440C-4888-5641-9E3E-E07D7A544BD3}" dt="2021-11-02T02:02:01.635" v="1"/>
          <ac:picMkLst>
            <pc:docMk/>
            <pc:sldMk cId="3823727587" sldId="291"/>
            <ac:picMk id="33" creationId="{AD75517F-3E3B-C74C-A1F4-42E843F95674}"/>
          </ac:picMkLst>
        </pc:picChg>
      </pc:sldChg>
      <pc:sldChg chg="delSp modTransition modAnim">
        <pc:chgData name="박종규" userId="39825991-0408-44f3-81be-1d1cdb54b29e" providerId="ADAL" clId="{846B440C-4888-5641-9E3E-E07D7A544BD3}" dt="2021-11-02T02:02:01.635" v="1"/>
        <pc:sldMkLst>
          <pc:docMk/>
          <pc:sldMk cId="3521940002" sldId="292"/>
        </pc:sldMkLst>
        <pc:picChg chg="del">
          <ac:chgData name="박종규" userId="39825991-0408-44f3-81be-1d1cdb54b29e" providerId="ADAL" clId="{846B440C-4888-5641-9E3E-E07D7A544BD3}" dt="2021-11-02T02:02:01.635" v="1"/>
          <ac:picMkLst>
            <pc:docMk/>
            <pc:sldMk cId="3521940002" sldId="292"/>
            <ac:picMk id="15" creationId="{71E57EAF-3BB0-074B-A37D-EB7DC009098E}"/>
          </ac:picMkLst>
        </pc:picChg>
      </pc:sldChg>
    </pc:docChg>
  </pc:docChgLst>
  <pc:docChgLst>
    <pc:chgData name="박종규" userId="39825991-0408-44f3-81be-1d1cdb54b29e" providerId="ADAL" clId="{FD6BAE54-F2AD-FC46-828D-4C8A7EA3E671}"/>
    <pc:docChg chg="undo custSel addSld modSld">
      <pc:chgData name="박종규" userId="39825991-0408-44f3-81be-1d1cdb54b29e" providerId="ADAL" clId="{FD6BAE54-F2AD-FC46-828D-4C8A7EA3E671}" dt="2021-12-29T03:54:53.937" v="3" actId="6549"/>
      <pc:docMkLst>
        <pc:docMk/>
      </pc:docMkLst>
      <pc:sldChg chg="modSp mod">
        <pc:chgData name="박종규" userId="39825991-0408-44f3-81be-1d1cdb54b29e" providerId="ADAL" clId="{FD6BAE54-F2AD-FC46-828D-4C8A7EA3E671}" dt="2021-12-29T03:54:53.937" v="3" actId="6549"/>
        <pc:sldMkLst>
          <pc:docMk/>
          <pc:sldMk cId="298088774" sldId="268"/>
        </pc:sldMkLst>
        <pc:spChg chg="mod">
          <ac:chgData name="박종규" userId="39825991-0408-44f3-81be-1d1cdb54b29e" providerId="ADAL" clId="{FD6BAE54-F2AD-FC46-828D-4C8A7EA3E671}" dt="2021-12-29T03:54:53.937" v="3" actId="6549"/>
          <ac:spMkLst>
            <pc:docMk/>
            <pc:sldMk cId="298088774" sldId="268"/>
            <ac:spMk id="4" creationId="{CF65D34D-1759-7D4A-B7D2-BA4F00BFE1E2}"/>
          </ac:spMkLst>
        </pc:spChg>
      </pc:sldChg>
      <pc:sldChg chg="add">
        <pc:chgData name="박종규" userId="39825991-0408-44f3-81be-1d1cdb54b29e" providerId="ADAL" clId="{FD6BAE54-F2AD-FC46-828D-4C8A7EA3E671}" dt="2021-12-29T03:54:45.126" v="0"/>
        <pc:sldMkLst>
          <pc:docMk/>
          <pc:sldMk cId="3465263216" sldId="293"/>
        </pc:sldMkLst>
      </pc:sldChg>
    </pc:docChg>
  </pc:docChgLst>
  <pc:docChgLst>
    <pc:chgData name="박종규" userId="39825991-0408-44f3-81be-1d1cdb54b29e" providerId="ADAL" clId="{EF520CF5-9B9E-6E41-BDAE-AB159D4B1AFA}"/>
    <pc:docChg chg="undo custSel addSld delSld modSld">
      <pc:chgData name="박종규" userId="39825991-0408-44f3-81be-1d1cdb54b29e" providerId="ADAL" clId="{EF520CF5-9B9E-6E41-BDAE-AB159D4B1AFA}" dt="2021-10-21T10:24:54.794" v="19" actId="14100"/>
      <pc:docMkLst>
        <pc:docMk/>
      </pc:docMkLst>
      <pc:sldChg chg="modSp mod">
        <pc:chgData name="박종규" userId="39825991-0408-44f3-81be-1d1cdb54b29e" providerId="ADAL" clId="{EF520CF5-9B9E-6E41-BDAE-AB159D4B1AFA}" dt="2021-10-21T10:24:54.794" v="19" actId="14100"/>
        <pc:sldMkLst>
          <pc:docMk/>
          <pc:sldMk cId="3771990680" sldId="267"/>
        </pc:sldMkLst>
        <pc:grpChg chg="mod">
          <ac:chgData name="박종규" userId="39825991-0408-44f3-81be-1d1cdb54b29e" providerId="ADAL" clId="{EF520CF5-9B9E-6E41-BDAE-AB159D4B1AFA}" dt="2021-10-21T10:24:54.794" v="19" actId="14100"/>
          <ac:grpSpMkLst>
            <pc:docMk/>
            <pc:sldMk cId="3771990680" sldId="267"/>
            <ac:grpSpMk id="17" creationId="{B33950AE-6F83-5A40-A2D3-8D6ABB6991AC}"/>
          </ac:grpSpMkLst>
        </pc:grpChg>
      </pc:sldChg>
      <pc:sldChg chg="addSp delSp modSp new del mod">
        <pc:chgData name="박종규" userId="39825991-0408-44f3-81be-1d1cdb54b29e" providerId="ADAL" clId="{EF520CF5-9B9E-6E41-BDAE-AB159D4B1AFA}" dt="2021-10-21T10:24:54.536" v="17" actId="680"/>
        <pc:sldMkLst>
          <pc:docMk/>
          <pc:sldMk cId="915721171" sldId="293"/>
        </pc:sldMkLst>
        <pc:spChg chg="add del">
          <ac:chgData name="박종규" userId="39825991-0408-44f3-81be-1d1cdb54b29e" providerId="ADAL" clId="{EF520CF5-9B9E-6E41-BDAE-AB159D4B1AFA}" dt="2021-10-21T10:24:54.362" v="16" actId="478"/>
          <ac:spMkLst>
            <pc:docMk/>
            <pc:sldMk cId="915721171" sldId="293"/>
            <ac:spMk id="2" creationId="{FFAA6AC5-6C79-454F-A8D2-B45D72688452}"/>
          </ac:spMkLst>
        </pc:spChg>
        <pc:spChg chg="add del">
          <ac:chgData name="박종규" userId="39825991-0408-44f3-81be-1d1cdb54b29e" providerId="ADAL" clId="{EF520CF5-9B9E-6E41-BDAE-AB159D4B1AFA}" dt="2021-10-21T10:24:54.362" v="16" actId="478"/>
          <ac:spMkLst>
            <pc:docMk/>
            <pc:sldMk cId="915721171" sldId="293"/>
            <ac:spMk id="3" creationId="{CF55851F-CFF8-5A46-B337-F0759B2E9851}"/>
          </ac:spMkLst>
        </pc:spChg>
        <pc:spChg chg="add del mod">
          <ac:chgData name="박종규" userId="39825991-0408-44f3-81be-1d1cdb54b29e" providerId="ADAL" clId="{EF520CF5-9B9E-6E41-BDAE-AB159D4B1AFA}" dt="2021-10-21T10:24:53.959" v="13" actId="478"/>
          <ac:spMkLst>
            <pc:docMk/>
            <pc:sldMk cId="915721171" sldId="293"/>
            <ac:spMk id="5" creationId="{C91F8089-1775-9E4A-986E-6F3576C34752}"/>
          </ac:spMkLst>
        </pc:spChg>
        <pc:spChg chg="mod">
          <ac:chgData name="박종규" userId="39825991-0408-44f3-81be-1d1cdb54b29e" providerId="ADAL" clId="{EF520CF5-9B9E-6E41-BDAE-AB159D4B1AFA}" dt="2021-10-21T10:24:31.384" v="6"/>
          <ac:spMkLst>
            <pc:docMk/>
            <pc:sldMk cId="915721171" sldId="293"/>
            <ac:spMk id="6" creationId="{B369A7E5-A447-624B-9A13-890E6B878DC4}"/>
          </ac:spMkLst>
        </pc:spChg>
        <pc:spChg chg="mod">
          <ac:chgData name="박종규" userId="39825991-0408-44f3-81be-1d1cdb54b29e" providerId="ADAL" clId="{EF520CF5-9B9E-6E41-BDAE-AB159D4B1AFA}" dt="2021-10-21T10:24:31.384" v="6"/>
          <ac:spMkLst>
            <pc:docMk/>
            <pc:sldMk cId="915721171" sldId="293"/>
            <ac:spMk id="7" creationId="{6332204B-BA8C-664D-BC3F-501CEE18D514}"/>
          </ac:spMkLst>
        </pc:spChg>
        <pc:grpChg chg="add del mod">
          <ac:chgData name="박종규" userId="39825991-0408-44f3-81be-1d1cdb54b29e" providerId="ADAL" clId="{EF520CF5-9B9E-6E41-BDAE-AB159D4B1AFA}" dt="2021-10-21T10:24:54.235" v="15"/>
          <ac:grpSpMkLst>
            <pc:docMk/>
            <pc:sldMk cId="915721171" sldId="293"/>
            <ac:grpSpMk id="4" creationId="{707E79F2-0E69-9D46-B452-FE0730A7F32D}"/>
          </ac:grpSpMkLst>
        </pc:grpChg>
        <pc:picChg chg="mod">
          <ac:chgData name="박종규" userId="39825991-0408-44f3-81be-1d1cdb54b29e" providerId="ADAL" clId="{EF520CF5-9B9E-6E41-BDAE-AB159D4B1AFA}" dt="2021-10-21T10:24:31.384" v="6"/>
          <ac:picMkLst>
            <pc:docMk/>
            <pc:sldMk cId="915721171" sldId="293"/>
            <ac:picMk id="8" creationId="{35B920C3-04BB-6C41-94F9-6B940294E93D}"/>
          </ac:picMkLst>
        </pc:picChg>
        <pc:picChg chg="mod">
          <ac:chgData name="박종규" userId="39825991-0408-44f3-81be-1d1cdb54b29e" providerId="ADAL" clId="{EF520CF5-9B9E-6E41-BDAE-AB159D4B1AFA}" dt="2021-10-21T10:24:31.384" v="6"/>
          <ac:picMkLst>
            <pc:docMk/>
            <pc:sldMk cId="915721171" sldId="293"/>
            <ac:picMk id="9" creationId="{5FC106CC-ADAD-D143-ADF5-0D39B93EA478}"/>
          </ac:picMkLst>
        </pc:picChg>
        <pc:picChg chg="mod">
          <ac:chgData name="박종규" userId="39825991-0408-44f3-81be-1d1cdb54b29e" providerId="ADAL" clId="{EF520CF5-9B9E-6E41-BDAE-AB159D4B1AFA}" dt="2021-10-21T10:24:31.384" v="6"/>
          <ac:picMkLst>
            <pc:docMk/>
            <pc:sldMk cId="915721171" sldId="293"/>
            <ac:picMk id="10" creationId="{81D47FC0-7DCC-7448-8B4B-4EA736B71D2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o365skku-my.sharepoint.com/personal/jonggyu_o365_skku_edu/Documents/&#4364;&#4457;&#4540;&#4352;&#4466;%20&#4354;&#4457;&#4523;&#4358;&#4462;&#4523;/&#4352;&#4462;&#4520;&#4364;&#4454;%20&#4370;&#4449;&#4520;&#4370;&#4460;/SOSP%20'21_Ongoing/Presentation/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o365skku-my.sharepoint.com/personal/jonggyu_o365_skku_edu/Documents/&#51333;&#44508;%20&#45436;&#47928;/&#44397;&#51228;%20&#54617;&#54924;/SOSP%20'21_ongoing/Synthetic%20experiment.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rgbClr val="548235"/>
              </a:solidFill>
              <a:round/>
            </a:ln>
            <a:effectLst/>
          </c:spPr>
          <c:marker>
            <c:symbol val="circle"/>
            <c:size val="7"/>
            <c:spPr>
              <a:solidFill>
                <a:srgbClr val="548235"/>
              </a:solidFill>
              <a:ln w="9525">
                <a:solidFill>
                  <a:srgbClr val="548235"/>
                </a:solidFill>
              </a:ln>
              <a:effectLst/>
            </c:spPr>
          </c:marker>
          <c:xVal>
            <c:numRef>
              <c:f>Sheet1!$D$3:$D$27</c:f>
              <c:numCache>
                <c:formatCode>General</c:formatCode>
                <c:ptCount val="25"/>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pt idx="23">
                  <c:v>2020</c:v>
                </c:pt>
                <c:pt idx="24">
                  <c:v>2021</c:v>
                </c:pt>
              </c:numCache>
            </c:numRef>
          </c:xVal>
          <c:yVal>
            <c:numRef>
              <c:f>Sheet1!$E$3:$E$27</c:f>
              <c:numCache>
                <c:formatCode>General</c:formatCode>
                <c:ptCount val="25"/>
                <c:pt idx="0">
                  <c:v>9</c:v>
                </c:pt>
                <c:pt idx="1">
                  <c:v>7</c:v>
                </c:pt>
                <c:pt idx="2">
                  <c:v>6</c:v>
                </c:pt>
                <c:pt idx="3">
                  <c:v>14</c:v>
                </c:pt>
                <c:pt idx="4">
                  <c:v>14</c:v>
                </c:pt>
                <c:pt idx="5">
                  <c:v>14</c:v>
                </c:pt>
                <c:pt idx="6">
                  <c:v>19</c:v>
                </c:pt>
                <c:pt idx="7">
                  <c:v>20</c:v>
                </c:pt>
                <c:pt idx="8">
                  <c:v>25</c:v>
                </c:pt>
                <c:pt idx="9">
                  <c:v>26</c:v>
                </c:pt>
                <c:pt idx="10">
                  <c:v>39</c:v>
                </c:pt>
                <c:pt idx="11">
                  <c:v>33</c:v>
                </c:pt>
                <c:pt idx="12">
                  <c:v>47</c:v>
                </c:pt>
                <c:pt idx="13">
                  <c:v>58</c:v>
                </c:pt>
                <c:pt idx="14">
                  <c:v>56</c:v>
                </c:pt>
                <c:pt idx="15">
                  <c:v>76</c:v>
                </c:pt>
                <c:pt idx="16">
                  <c:v>78</c:v>
                </c:pt>
                <c:pt idx="17">
                  <c:v>74</c:v>
                </c:pt>
                <c:pt idx="18">
                  <c:v>70</c:v>
                </c:pt>
                <c:pt idx="19">
                  <c:v>61</c:v>
                </c:pt>
                <c:pt idx="20">
                  <c:v>58</c:v>
                </c:pt>
                <c:pt idx="21">
                  <c:v>52</c:v>
                </c:pt>
                <c:pt idx="22">
                  <c:v>62</c:v>
                </c:pt>
                <c:pt idx="23">
                  <c:v>41</c:v>
                </c:pt>
                <c:pt idx="24">
                  <c:v>32</c:v>
                </c:pt>
              </c:numCache>
            </c:numRef>
          </c:yVal>
          <c:smooth val="0"/>
          <c:extLst>
            <c:ext xmlns:c16="http://schemas.microsoft.com/office/drawing/2014/chart" uri="{C3380CC4-5D6E-409C-BE32-E72D297353CC}">
              <c16:uniqueId val="{00000000-3F44-7D46-B2CE-48F72D4143E0}"/>
            </c:ext>
          </c:extLst>
        </c:ser>
        <c:ser>
          <c:idx val="1"/>
          <c:order val="1"/>
          <c:spPr>
            <a:ln w="19050" cap="rnd">
              <a:solidFill>
                <a:srgbClr val="BF9000"/>
              </a:solidFill>
              <a:round/>
            </a:ln>
            <a:effectLst/>
          </c:spPr>
          <c:marker>
            <c:symbol val="circle"/>
            <c:size val="7"/>
            <c:spPr>
              <a:solidFill>
                <a:srgbClr val="BF9000"/>
              </a:solidFill>
              <a:ln w="9525">
                <a:solidFill>
                  <a:srgbClr val="BF9000"/>
                </a:solidFill>
              </a:ln>
              <a:effectLst/>
            </c:spPr>
          </c:marker>
          <c:xVal>
            <c:numRef>
              <c:f>Sheet1!$D$3:$D$27</c:f>
              <c:numCache>
                <c:formatCode>General</c:formatCode>
                <c:ptCount val="25"/>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pt idx="23">
                  <c:v>2020</c:v>
                </c:pt>
                <c:pt idx="24">
                  <c:v>2021</c:v>
                </c:pt>
              </c:numCache>
            </c:numRef>
          </c:xVal>
          <c:yVal>
            <c:numRef>
              <c:f>Sheet1!$F$3:$F$27</c:f>
              <c:numCache>
                <c:formatCode>General</c:formatCode>
                <c:ptCount val="25"/>
                <c:pt idx="0">
                  <c:v>0</c:v>
                </c:pt>
                <c:pt idx="1">
                  <c:v>2</c:v>
                </c:pt>
                <c:pt idx="2">
                  <c:v>0</c:v>
                </c:pt>
                <c:pt idx="3">
                  <c:v>3</c:v>
                </c:pt>
                <c:pt idx="4">
                  <c:v>3</c:v>
                </c:pt>
                <c:pt idx="5">
                  <c:v>1</c:v>
                </c:pt>
                <c:pt idx="6">
                  <c:v>2</c:v>
                </c:pt>
                <c:pt idx="7">
                  <c:v>1</c:v>
                </c:pt>
                <c:pt idx="8">
                  <c:v>3</c:v>
                </c:pt>
                <c:pt idx="9">
                  <c:v>4</c:v>
                </c:pt>
                <c:pt idx="10">
                  <c:v>10</c:v>
                </c:pt>
                <c:pt idx="11">
                  <c:v>4</c:v>
                </c:pt>
                <c:pt idx="12">
                  <c:v>17</c:v>
                </c:pt>
                <c:pt idx="13">
                  <c:v>16</c:v>
                </c:pt>
                <c:pt idx="14">
                  <c:v>11</c:v>
                </c:pt>
                <c:pt idx="15">
                  <c:v>22</c:v>
                </c:pt>
                <c:pt idx="16">
                  <c:v>20</c:v>
                </c:pt>
                <c:pt idx="17">
                  <c:v>19</c:v>
                </c:pt>
                <c:pt idx="18">
                  <c:v>19</c:v>
                </c:pt>
                <c:pt idx="19">
                  <c:v>23</c:v>
                </c:pt>
                <c:pt idx="20">
                  <c:v>17</c:v>
                </c:pt>
                <c:pt idx="21">
                  <c:v>15</c:v>
                </c:pt>
                <c:pt idx="22">
                  <c:v>25</c:v>
                </c:pt>
                <c:pt idx="23">
                  <c:v>16</c:v>
                </c:pt>
                <c:pt idx="24">
                  <c:v>12</c:v>
                </c:pt>
              </c:numCache>
            </c:numRef>
          </c:yVal>
          <c:smooth val="0"/>
          <c:extLst>
            <c:ext xmlns:c16="http://schemas.microsoft.com/office/drawing/2014/chart" uri="{C3380CC4-5D6E-409C-BE32-E72D297353CC}">
              <c16:uniqueId val="{00000001-3F44-7D46-B2CE-48F72D4143E0}"/>
            </c:ext>
          </c:extLst>
        </c:ser>
        <c:ser>
          <c:idx val="2"/>
          <c:order val="2"/>
          <c:spPr>
            <a:ln w="19050" cap="rnd">
              <a:solidFill>
                <a:srgbClr val="1382BA"/>
              </a:solidFill>
              <a:round/>
            </a:ln>
            <a:effectLst/>
          </c:spPr>
          <c:marker>
            <c:symbol val="circle"/>
            <c:size val="7"/>
            <c:spPr>
              <a:solidFill>
                <a:srgbClr val="1382BA"/>
              </a:solidFill>
              <a:ln w="9525">
                <a:solidFill>
                  <a:srgbClr val="1382BA"/>
                </a:solidFill>
              </a:ln>
              <a:effectLst/>
            </c:spPr>
          </c:marker>
          <c:xVal>
            <c:numRef>
              <c:f>Sheet1!$D$3:$D$27</c:f>
              <c:numCache>
                <c:formatCode>General</c:formatCode>
                <c:ptCount val="25"/>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pt idx="23">
                  <c:v>2020</c:v>
                </c:pt>
                <c:pt idx="24">
                  <c:v>2021</c:v>
                </c:pt>
              </c:numCache>
            </c:numRef>
          </c:xVal>
          <c:yVal>
            <c:numRef>
              <c:f>Sheet1!$G$3:$G$27</c:f>
              <c:numCache>
                <c:formatCode>General</c:formatCode>
                <c:ptCount val="2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1</c:v>
                </c:pt>
                <c:pt idx="23">
                  <c:v>1</c:v>
                </c:pt>
                <c:pt idx="24">
                  <c:v>1</c:v>
                </c:pt>
              </c:numCache>
            </c:numRef>
          </c:yVal>
          <c:smooth val="0"/>
          <c:extLst>
            <c:ext xmlns:c16="http://schemas.microsoft.com/office/drawing/2014/chart" uri="{C3380CC4-5D6E-409C-BE32-E72D297353CC}">
              <c16:uniqueId val="{00000002-3F44-7D46-B2CE-48F72D4143E0}"/>
            </c:ext>
          </c:extLst>
        </c:ser>
        <c:dLbls>
          <c:showLegendKey val="0"/>
          <c:showVal val="0"/>
          <c:showCatName val="0"/>
          <c:showSerName val="0"/>
          <c:showPercent val="0"/>
          <c:showBubbleSize val="0"/>
        </c:dLbls>
        <c:axId val="1563678768"/>
        <c:axId val="1563680416"/>
      </c:scatterChart>
      <c:valAx>
        <c:axId val="15636787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KR"/>
          </a:p>
        </c:txPr>
        <c:crossAx val="1563680416"/>
        <c:crosses val="autoZero"/>
        <c:crossBetween val="midCat"/>
      </c:valAx>
      <c:valAx>
        <c:axId val="1563680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KR"/>
          </a:p>
        </c:txPr>
        <c:crossAx val="1563678768"/>
        <c:crosses val="autoZero"/>
        <c:crossBetween val="midCat"/>
      </c:valAx>
      <c:spPr>
        <a:noFill/>
        <a:ln>
          <a:noFill/>
        </a:ln>
        <a:effectLst/>
      </c:spPr>
    </c:plotArea>
    <c:plotVisOnly val="1"/>
    <c:dispBlanksAs val="gap"/>
    <c:showDLblsOverMax val="0"/>
  </c:chart>
  <c:spPr>
    <a:noFill/>
    <a:ln>
      <a:noFill/>
    </a:ln>
    <a:effectLst/>
  </c:spPr>
  <c:txPr>
    <a:bodyPr/>
    <a:lstStyle/>
    <a:p>
      <a:pPr>
        <a:defRPr sz="1200" b="0">
          <a:solidFill>
            <a:schemeClr val="tx1"/>
          </a:solidFill>
          <a:latin typeface="Times New Roman" panose="02020603050405020304" pitchFamily="18" charset="0"/>
          <a:cs typeface="Times New Roman" panose="02020603050405020304" pitchFamily="18" charset="0"/>
        </a:defRPr>
      </a:pPr>
      <a:endParaRPr lang="en-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03972567001695"/>
          <c:y val="6.6923869060012797E-2"/>
          <c:w val="0.81945504351033571"/>
          <c:h val="0.6878436713935786"/>
        </c:manualLayout>
      </c:layout>
      <c:lineChart>
        <c:grouping val="standard"/>
        <c:varyColors val="0"/>
        <c:ser>
          <c:idx val="1"/>
          <c:order val="0"/>
          <c:spPr>
            <a:ln w="57150" cap="rnd">
              <a:solidFill>
                <a:schemeClr val="tx1"/>
              </a:solidFill>
              <a:round/>
            </a:ln>
            <a:effectLst/>
          </c:spPr>
          <c:marker>
            <c:symbol val="none"/>
          </c:marker>
          <c:cat>
            <c:numRef>
              <c:f>ycsb!$S$14:$S$104</c:f>
              <c:numCache>
                <c:formatCode>General</c:formatCode>
                <c:ptCount val="9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numCache>
            </c:numRef>
          </c:cat>
          <c:val>
            <c:numRef>
              <c:f>ycsb!$U$14:$U$104</c:f>
              <c:numCache>
                <c:formatCode>General</c:formatCode>
                <c:ptCount val="91"/>
                <c:pt idx="0">
                  <c:v>401.98</c:v>
                </c:pt>
                <c:pt idx="1">
                  <c:v>402.47</c:v>
                </c:pt>
                <c:pt idx="2">
                  <c:v>402.52</c:v>
                </c:pt>
                <c:pt idx="3">
                  <c:v>402.57</c:v>
                </c:pt>
                <c:pt idx="4">
                  <c:v>403.26</c:v>
                </c:pt>
                <c:pt idx="5">
                  <c:v>402.22</c:v>
                </c:pt>
                <c:pt idx="6">
                  <c:v>403.41</c:v>
                </c:pt>
                <c:pt idx="7">
                  <c:v>402.69</c:v>
                </c:pt>
                <c:pt idx="8">
                  <c:v>402.86</c:v>
                </c:pt>
                <c:pt idx="9">
                  <c:v>402.86</c:v>
                </c:pt>
                <c:pt idx="10">
                  <c:v>402.92</c:v>
                </c:pt>
                <c:pt idx="11">
                  <c:v>403.52</c:v>
                </c:pt>
                <c:pt idx="12">
                  <c:v>403.38</c:v>
                </c:pt>
                <c:pt idx="13">
                  <c:v>403.42</c:v>
                </c:pt>
                <c:pt idx="14">
                  <c:v>403.49</c:v>
                </c:pt>
                <c:pt idx="15">
                  <c:v>404.26</c:v>
                </c:pt>
                <c:pt idx="16">
                  <c:v>406.26</c:v>
                </c:pt>
                <c:pt idx="17">
                  <c:v>403.55</c:v>
                </c:pt>
                <c:pt idx="18">
                  <c:v>403.83</c:v>
                </c:pt>
                <c:pt idx="19">
                  <c:v>406.51</c:v>
                </c:pt>
                <c:pt idx="20">
                  <c:v>405.36</c:v>
                </c:pt>
                <c:pt idx="21">
                  <c:v>403.66</c:v>
                </c:pt>
                <c:pt idx="22">
                  <c:v>404.7</c:v>
                </c:pt>
                <c:pt idx="23">
                  <c:v>404.34</c:v>
                </c:pt>
                <c:pt idx="24">
                  <c:v>405.61</c:v>
                </c:pt>
                <c:pt idx="25">
                  <c:v>402.86</c:v>
                </c:pt>
                <c:pt idx="26">
                  <c:v>404.1</c:v>
                </c:pt>
                <c:pt idx="27">
                  <c:v>402.98</c:v>
                </c:pt>
                <c:pt idx="28">
                  <c:v>403.2</c:v>
                </c:pt>
                <c:pt idx="29">
                  <c:v>402.7</c:v>
                </c:pt>
                <c:pt idx="30">
                  <c:v>316.62</c:v>
                </c:pt>
                <c:pt idx="31">
                  <c:v>272.74</c:v>
                </c:pt>
                <c:pt idx="32">
                  <c:v>160.49</c:v>
                </c:pt>
                <c:pt idx="33">
                  <c:v>241.83999999999997</c:v>
                </c:pt>
                <c:pt idx="34">
                  <c:v>198.55</c:v>
                </c:pt>
                <c:pt idx="35">
                  <c:v>207.31</c:v>
                </c:pt>
                <c:pt idx="36">
                  <c:v>208.52</c:v>
                </c:pt>
                <c:pt idx="37">
                  <c:v>237.51</c:v>
                </c:pt>
                <c:pt idx="38">
                  <c:v>168.69</c:v>
                </c:pt>
                <c:pt idx="39">
                  <c:v>224.04</c:v>
                </c:pt>
                <c:pt idx="40">
                  <c:v>220.21</c:v>
                </c:pt>
                <c:pt idx="41">
                  <c:v>160.01</c:v>
                </c:pt>
                <c:pt idx="42">
                  <c:v>222.95</c:v>
                </c:pt>
                <c:pt idx="43">
                  <c:v>185.93</c:v>
                </c:pt>
                <c:pt idx="44">
                  <c:v>216.61</c:v>
                </c:pt>
                <c:pt idx="45">
                  <c:v>212.76</c:v>
                </c:pt>
                <c:pt idx="46">
                  <c:v>160.91999999999999</c:v>
                </c:pt>
                <c:pt idx="47">
                  <c:v>247.42000000000002</c:v>
                </c:pt>
                <c:pt idx="48">
                  <c:v>201.33</c:v>
                </c:pt>
                <c:pt idx="49">
                  <c:v>226.02</c:v>
                </c:pt>
                <c:pt idx="50">
                  <c:v>223.44</c:v>
                </c:pt>
                <c:pt idx="51">
                  <c:v>169.72</c:v>
                </c:pt>
                <c:pt idx="52">
                  <c:v>257.67</c:v>
                </c:pt>
                <c:pt idx="53">
                  <c:v>190.22</c:v>
                </c:pt>
                <c:pt idx="54">
                  <c:v>173.88</c:v>
                </c:pt>
                <c:pt idx="55">
                  <c:v>284.36</c:v>
                </c:pt>
                <c:pt idx="56">
                  <c:v>173.09</c:v>
                </c:pt>
                <c:pt idx="57">
                  <c:v>206.97</c:v>
                </c:pt>
                <c:pt idx="58">
                  <c:v>227.98</c:v>
                </c:pt>
                <c:pt idx="59">
                  <c:v>231.88</c:v>
                </c:pt>
                <c:pt idx="60">
                  <c:v>191.75</c:v>
                </c:pt>
                <c:pt idx="61">
                  <c:v>263</c:v>
                </c:pt>
                <c:pt idx="62">
                  <c:v>159.34</c:v>
                </c:pt>
                <c:pt idx="63">
                  <c:v>250.47</c:v>
                </c:pt>
                <c:pt idx="64">
                  <c:v>474.73</c:v>
                </c:pt>
                <c:pt idx="65">
                  <c:v>480.62</c:v>
                </c:pt>
                <c:pt idx="66">
                  <c:v>479.41</c:v>
                </c:pt>
                <c:pt idx="67">
                  <c:v>480.93</c:v>
                </c:pt>
                <c:pt idx="68">
                  <c:v>481.73</c:v>
                </c:pt>
                <c:pt idx="69">
                  <c:v>481.62</c:v>
                </c:pt>
                <c:pt idx="70">
                  <c:v>481.41</c:v>
                </c:pt>
                <c:pt idx="71">
                  <c:v>481.93</c:v>
                </c:pt>
                <c:pt idx="72">
                  <c:v>482.41</c:v>
                </c:pt>
                <c:pt idx="73">
                  <c:v>483.46</c:v>
                </c:pt>
                <c:pt idx="74">
                  <c:v>483.03</c:v>
                </c:pt>
                <c:pt idx="75">
                  <c:v>482.65</c:v>
                </c:pt>
                <c:pt idx="76">
                  <c:v>484.1</c:v>
                </c:pt>
                <c:pt idx="77">
                  <c:v>484.98</c:v>
                </c:pt>
                <c:pt idx="78">
                  <c:v>484.88</c:v>
                </c:pt>
                <c:pt idx="79">
                  <c:v>484.72</c:v>
                </c:pt>
                <c:pt idx="80">
                  <c:v>484.96</c:v>
                </c:pt>
                <c:pt idx="81">
                  <c:v>485.66</c:v>
                </c:pt>
                <c:pt idx="82">
                  <c:v>485.55</c:v>
                </c:pt>
                <c:pt idx="83">
                  <c:v>485.69</c:v>
                </c:pt>
                <c:pt idx="84">
                  <c:v>485.69</c:v>
                </c:pt>
                <c:pt idx="85">
                  <c:v>485.57</c:v>
                </c:pt>
                <c:pt idx="86">
                  <c:v>485.9</c:v>
                </c:pt>
                <c:pt idx="87">
                  <c:v>485.38</c:v>
                </c:pt>
                <c:pt idx="88">
                  <c:v>485.83</c:v>
                </c:pt>
                <c:pt idx="89">
                  <c:v>485.99</c:v>
                </c:pt>
                <c:pt idx="90">
                  <c:v>486.09</c:v>
                </c:pt>
              </c:numCache>
            </c:numRef>
          </c:val>
          <c:smooth val="0"/>
          <c:extLst>
            <c:ext xmlns:c16="http://schemas.microsoft.com/office/drawing/2014/chart" uri="{C3380CC4-5D6E-409C-BE32-E72D297353CC}">
              <c16:uniqueId val="{00000000-7863-D444-95D2-072FCC9506F2}"/>
            </c:ext>
          </c:extLst>
        </c:ser>
        <c:ser>
          <c:idx val="0"/>
          <c:order val="1"/>
          <c:spPr>
            <a:ln w="57150" cap="rnd">
              <a:solidFill>
                <a:srgbClr val="538234"/>
              </a:solidFill>
              <a:round/>
            </a:ln>
            <a:effectLst/>
          </c:spPr>
          <c:marker>
            <c:symbol val="none"/>
          </c:marker>
          <c:cat>
            <c:numRef>
              <c:f>ycsb!$S$14:$S$104</c:f>
              <c:numCache>
                <c:formatCode>General</c:formatCode>
                <c:ptCount val="9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numCache>
            </c:numRef>
          </c:cat>
          <c:val>
            <c:numRef>
              <c:f>ycsb!$V$14:$V$104</c:f>
              <c:numCache>
                <c:formatCode>General</c:formatCode>
                <c:ptCount val="91"/>
                <c:pt idx="0">
                  <c:v>403.61</c:v>
                </c:pt>
                <c:pt idx="1">
                  <c:v>403.78</c:v>
                </c:pt>
                <c:pt idx="2">
                  <c:v>403.23</c:v>
                </c:pt>
                <c:pt idx="3">
                  <c:v>403.37</c:v>
                </c:pt>
                <c:pt idx="4">
                  <c:v>403.44</c:v>
                </c:pt>
                <c:pt idx="5">
                  <c:v>403.37</c:v>
                </c:pt>
                <c:pt idx="6">
                  <c:v>403.51</c:v>
                </c:pt>
                <c:pt idx="7">
                  <c:v>403.43</c:v>
                </c:pt>
                <c:pt idx="8">
                  <c:v>404.37</c:v>
                </c:pt>
                <c:pt idx="9">
                  <c:v>404.23</c:v>
                </c:pt>
                <c:pt idx="10">
                  <c:v>401.58</c:v>
                </c:pt>
                <c:pt idx="11">
                  <c:v>397.05</c:v>
                </c:pt>
                <c:pt idx="12">
                  <c:v>397.2</c:v>
                </c:pt>
                <c:pt idx="13">
                  <c:v>397.75</c:v>
                </c:pt>
                <c:pt idx="14">
                  <c:v>397.64</c:v>
                </c:pt>
                <c:pt idx="15">
                  <c:v>397.05</c:v>
                </c:pt>
                <c:pt idx="16">
                  <c:v>396.78</c:v>
                </c:pt>
                <c:pt idx="17">
                  <c:v>397.68</c:v>
                </c:pt>
                <c:pt idx="18">
                  <c:v>395.01</c:v>
                </c:pt>
                <c:pt idx="19">
                  <c:v>398.05</c:v>
                </c:pt>
                <c:pt idx="20">
                  <c:v>397.6</c:v>
                </c:pt>
                <c:pt idx="21">
                  <c:v>398.03</c:v>
                </c:pt>
                <c:pt idx="22">
                  <c:v>398</c:v>
                </c:pt>
                <c:pt idx="23">
                  <c:v>398.19</c:v>
                </c:pt>
                <c:pt idx="24">
                  <c:v>398.03</c:v>
                </c:pt>
                <c:pt idx="25">
                  <c:v>398.78</c:v>
                </c:pt>
                <c:pt idx="26">
                  <c:v>405.18</c:v>
                </c:pt>
                <c:pt idx="27">
                  <c:v>407.04</c:v>
                </c:pt>
                <c:pt idx="28">
                  <c:v>407.2</c:v>
                </c:pt>
                <c:pt idx="29">
                  <c:v>403.71</c:v>
                </c:pt>
                <c:pt idx="30">
                  <c:v>405.88</c:v>
                </c:pt>
                <c:pt idx="31">
                  <c:v>407.71</c:v>
                </c:pt>
                <c:pt idx="32">
                  <c:v>407.1</c:v>
                </c:pt>
                <c:pt idx="33">
                  <c:v>406.11</c:v>
                </c:pt>
                <c:pt idx="34">
                  <c:v>407.9</c:v>
                </c:pt>
                <c:pt idx="35">
                  <c:v>406.04</c:v>
                </c:pt>
                <c:pt idx="36">
                  <c:v>404.58</c:v>
                </c:pt>
                <c:pt idx="37">
                  <c:v>404.99</c:v>
                </c:pt>
                <c:pt idx="38">
                  <c:v>399.8</c:v>
                </c:pt>
                <c:pt idx="39">
                  <c:v>365.13</c:v>
                </c:pt>
                <c:pt idx="40">
                  <c:v>365.99</c:v>
                </c:pt>
                <c:pt idx="41">
                  <c:v>374.08</c:v>
                </c:pt>
                <c:pt idx="42">
                  <c:v>375.9</c:v>
                </c:pt>
                <c:pt idx="43">
                  <c:v>372.54</c:v>
                </c:pt>
                <c:pt idx="44">
                  <c:v>406.34</c:v>
                </c:pt>
                <c:pt idx="45">
                  <c:v>465.71</c:v>
                </c:pt>
                <c:pt idx="46">
                  <c:v>461.47</c:v>
                </c:pt>
                <c:pt idx="47">
                  <c:v>464.89</c:v>
                </c:pt>
                <c:pt idx="48">
                  <c:v>468.1</c:v>
                </c:pt>
                <c:pt idx="49">
                  <c:v>459.29</c:v>
                </c:pt>
                <c:pt idx="50">
                  <c:v>460.77</c:v>
                </c:pt>
                <c:pt idx="51">
                  <c:v>462.49</c:v>
                </c:pt>
                <c:pt idx="52">
                  <c:v>464.04</c:v>
                </c:pt>
                <c:pt idx="53">
                  <c:v>465.09</c:v>
                </c:pt>
                <c:pt idx="54">
                  <c:v>467.86</c:v>
                </c:pt>
                <c:pt idx="55">
                  <c:v>467.99</c:v>
                </c:pt>
                <c:pt idx="56">
                  <c:v>467.84</c:v>
                </c:pt>
                <c:pt idx="57">
                  <c:v>468.67</c:v>
                </c:pt>
                <c:pt idx="58">
                  <c:v>468.87</c:v>
                </c:pt>
                <c:pt idx="59">
                  <c:v>470.4</c:v>
                </c:pt>
                <c:pt idx="60">
                  <c:v>469.8</c:v>
                </c:pt>
                <c:pt idx="61">
                  <c:v>469.96</c:v>
                </c:pt>
                <c:pt idx="62">
                  <c:v>470.03</c:v>
                </c:pt>
                <c:pt idx="63">
                  <c:v>470.54</c:v>
                </c:pt>
                <c:pt idx="64">
                  <c:v>470.45</c:v>
                </c:pt>
                <c:pt idx="65">
                  <c:v>470.86</c:v>
                </c:pt>
                <c:pt idx="66">
                  <c:v>470.93</c:v>
                </c:pt>
                <c:pt idx="67">
                  <c:v>470.73</c:v>
                </c:pt>
                <c:pt idx="68">
                  <c:v>471.38</c:v>
                </c:pt>
                <c:pt idx="69">
                  <c:v>470.31</c:v>
                </c:pt>
                <c:pt idx="70">
                  <c:v>467.16</c:v>
                </c:pt>
                <c:pt idx="71">
                  <c:v>467.29</c:v>
                </c:pt>
                <c:pt idx="72">
                  <c:v>467.83</c:v>
                </c:pt>
                <c:pt idx="73">
                  <c:v>468.67</c:v>
                </c:pt>
                <c:pt idx="74">
                  <c:v>468.87</c:v>
                </c:pt>
                <c:pt idx="75">
                  <c:v>470.4</c:v>
                </c:pt>
                <c:pt idx="76">
                  <c:v>469.8</c:v>
                </c:pt>
                <c:pt idx="77">
                  <c:v>469.96</c:v>
                </c:pt>
                <c:pt idx="78">
                  <c:v>468.03</c:v>
                </c:pt>
                <c:pt idx="79">
                  <c:v>470.54</c:v>
                </c:pt>
                <c:pt idx="80">
                  <c:v>470.45</c:v>
                </c:pt>
                <c:pt idx="81">
                  <c:v>469.86</c:v>
                </c:pt>
                <c:pt idx="82">
                  <c:v>470.93</c:v>
                </c:pt>
                <c:pt idx="83">
                  <c:v>471.73</c:v>
                </c:pt>
                <c:pt idx="84">
                  <c:v>471.38</c:v>
                </c:pt>
                <c:pt idx="85">
                  <c:v>470.31</c:v>
                </c:pt>
                <c:pt idx="86">
                  <c:v>472.86</c:v>
                </c:pt>
                <c:pt idx="87">
                  <c:v>470.93</c:v>
                </c:pt>
                <c:pt idx="88">
                  <c:v>470.73</c:v>
                </c:pt>
                <c:pt idx="89">
                  <c:v>471.38</c:v>
                </c:pt>
                <c:pt idx="90">
                  <c:v>470.31</c:v>
                </c:pt>
              </c:numCache>
            </c:numRef>
          </c:val>
          <c:smooth val="0"/>
          <c:extLst>
            <c:ext xmlns:c16="http://schemas.microsoft.com/office/drawing/2014/chart" uri="{C3380CC4-5D6E-409C-BE32-E72D297353CC}">
              <c16:uniqueId val="{00000001-7863-D444-95D2-072FCC9506F2}"/>
            </c:ext>
          </c:extLst>
        </c:ser>
        <c:dLbls>
          <c:showLegendKey val="0"/>
          <c:showVal val="0"/>
          <c:showCatName val="0"/>
          <c:showSerName val="0"/>
          <c:showPercent val="0"/>
          <c:showBubbleSize val="0"/>
        </c:dLbls>
        <c:smooth val="0"/>
        <c:axId val="1282663360"/>
        <c:axId val="1303981376"/>
      </c:lineChart>
      <c:catAx>
        <c:axId val="1282663360"/>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KR"/>
          </a:p>
        </c:txPr>
        <c:crossAx val="1303981376"/>
        <c:crosses val="autoZero"/>
        <c:auto val="1"/>
        <c:lblAlgn val="ctr"/>
        <c:lblOffset val="100"/>
        <c:tickLblSkip val="10"/>
        <c:tickMarkSkip val="10"/>
        <c:noMultiLvlLbl val="0"/>
      </c:catAx>
      <c:valAx>
        <c:axId val="1303981376"/>
        <c:scaling>
          <c:orientation val="minMax"/>
          <c:max val="600"/>
        </c:scaling>
        <c:delete val="0"/>
        <c:axPos val="l"/>
        <c:majorGridlines>
          <c:spPr>
            <a:ln w="9525" cap="flat" cmpd="sng" algn="ctr">
              <a:noFill/>
              <a:prstDash val="lgDash"/>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KR"/>
          </a:p>
        </c:txPr>
        <c:crossAx val="1282663360"/>
        <c:crosses val="autoZero"/>
        <c:crossBetween val="between"/>
        <c:majorUnit val="100"/>
      </c:valAx>
      <c:spPr>
        <a:noFill/>
        <a:ln>
          <a:solidFill>
            <a:schemeClr val="tx1"/>
          </a:solidFill>
        </a:ln>
        <a:effectLst/>
      </c:spPr>
    </c:plotArea>
    <c:plotVisOnly val="1"/>
    <c:dispBlanksAs val="gap"/>
    <c:showDLblsOverMax val="0"/>
  </c:chart>
  <c:spPr>
    <a:noFill/>
    <a:ln>
      <a:noFill/>
    </a:ln>
    <a:effectLst/>
  </c:spPr>
  <c:txPr>
    <a:bodyPr/>
    <a:lstStyle/>
    <a:p>
      <a:pPr>
        <a:defRPr sz="1800">
          <a:solidFill>
            <a:schemeClr val="tx1"/>
          </a:solidFill>
          <a:latin typeface="Arial" panose="020B0604020202020204" pitchFamily="34" charset="0"/>
          <a:cs typeface="Arial" panose="020B0604020202020204" pitchFamily="34" charset="0"/>
        </a:defRPr>
      </a:pPr>
      <a:endParaRPr lang="en-K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0.71878</cdr:x>
      <cdr:y>0.53694</cdr:y>
    </cdr:from>
    <cdr:to>
      <cdr:x>0.73767</cdr:x>
      <cdr:y>0.65187</cdr:y>
    </cdr:to>
    <cdr:grpSp>
      <cdr:nvGrpSpPr>
        <cdr:cNvPr id="2" name="Group 1">
          <a:extLst xmlns:a="http://schemas.openxmlformats.org/drawingml/2006/main">
            <a:ext uri="{FF2B5EF4-FFF2-40B4-BE49-F238E27FC236}">
              <a16:creationId xmlns:a16="http://schemas.microsoft.com/office/drawing/2014/main" id="{3E062727-CD6D-E84C-B0C2-5DFCC936A13D}"/>
            </a:ext>
          </a:extLst>
        </cdr:cNvPr>
        <cdr:cNvGrpSpPr/>
      </cdr:nvGrpSpPr>
      <cdr:grpSpPr>
        <a:xfrm xmlns:a="http://schemas.openxmlformats.org/drawingml/2006/main">
          <a:off x="4876584" y="1330647"/>
          <a:ext cx="128160" cy="284820"/>
          <a:chOff x="8274068" y="5711737"/>
          <a:chExt cx="222982" cy="132021"/>
        </a:xfrm>
      </cdr:grpSpPr>
      <cdr:cxnSp macro="">
        <cdr:nvCxnSpPr>
          <cdr:cNvPr id="3" name="Straight Connector 2">
            <a:extLst xmlns:a="http://schemas.openxmlformats.org/drawingml/2006/main">
              <a:ext uri="{FF2B5EF4-FFF2-40B4-BE49-F238E27FC236}">
                <a16:creationId xmlns:a16="http://schemas.microsoft.com/office/drawing/2014/main" id="{72536CBC-38EB-5B4C-A93B-BA6D46252D9D}"/>
              </a:ext>
            </a:extLst>
          </cdr:cNvPr>
          <cdr:cNvCxnSpPr/>
        </cdr:nvCxnSpPr>
        <cdr:spPr>
          <a:xfrm xmlns:a="http://schemas.openxmlformats.org/drawingml/2006/main">
            <a:off x="8274068" y="5711737"/>
            <a:ext cx="222976" cy="0"/>
          </a:xfrm>
          <a:prstGeom xmlns:a="http://schemas.openxmlformats.org/drawingml/2006/main" prst="line">
            <a:avLst/>
          </a:prstGeom>
          <a:solidFill xmlns:a="http://schemas.openxmlformats.org/drawingml/2006/main">
            <a:schemeClr val="accent6">
              <a:alpha val="17000"/>
            </a:schemeClr>
          </a:solidFill>
          <a:ln xmlns:a="http://schemas.openxmlformats.org/drawingml/2006/main" w="47625" cap="rnd">
            <a:solidFill>
              <a:srgbClr val="538234"/>
            </a:solidFill>
          </a:ln>
        </cdr:spPr>
        <cdr:style>
          <a:lnRef xmlns:a="http://schemas.openxmlformats.org/drawingml/2006/main" idx="2">
            <a:schemeClr val="dk1"/>
          </a:lnRef>
          <a:fillRef xmlns:a="http://schemas.openxmlformats.org/drawingml/2006/main" idx="1">
            <a:schemeClr val="lt1"/>
          </a:fillRef>
          <a:effectRef xmlns:a="http://schemas.openxmlformats.org/drawingml/2006/main" idx="0">
            <a:schemeClr val="dk1"/>
          </a:effectRef>
          <a:fontRef xmlns:a="http://schemas.openxmlformats.org/drawingml/2006/main" idx="minor">
            <a:schemeClr val="dk1"/>
          </a:fontRef>
        </cdr:style>
      </cdr:cxnSp>
      <cdr:cxnSp macro="">
        <cdr:nvCxnSpPr>
          <cdr:cNvPr id="4" name="Straight Connector 3">
            <a:extLst xmlns:a="http://schemas.openxmlformats.org/drawingml/2006/main">
              <a:ext uri="{FF2B5EF4-FFF2-40B4-BE49-F238E27FC236}">
                <a16:creationId xmlns:a16="http://schemas.microsoft.com/office/drawing/2014/main" id="{B5A4C52E-A75D-F74A-ADC9-D85410D071F8}"/>
              </a:ext>
            </a:extLst>
          </cdr:cNvPr>
          <cdr:cNvCxnSpPr/>
        </cdr:nvCxnSpPr>
        <cdr:spPr>
          <a:xfrm xmlns:a="http://schemas.openxmlformats.org/drawingml/2006/main">
            <a:off x="8274074" y="5843758"/>
            <a:ext cx="222976" cy="0"/>
          </a:xfrm>
          <a:prstGeom xmlns:a="http://schemas.openxmlformats.org/drawingml/2006/main" prst="line">
            <a:avLst/>
          </a:prstGeom>
          <a:solidFill xmlns:a="http://schemas.openxmlformats.org/drawingml/2006/main">
            <a:schemeClr val="accent6">
              <a:alpha val="17000"/>
            </a:schemeClr>
          </a:solidFill>
          <a:ln xmlns:a="http://schemas.openxmlformats.org/drawingml/2006/main" w="47625" cap="rnd">
            <a:solidFill>
              <a:schemeClr val="tx1"/>
            </a:solidFill>
          </a:ln>
        </cdr:spPr>
        <cdr:style>
          <a:lnRef xmlns:a="http://schemas.openxmlformats.org/drawingml/2006/main" idx="2">
            <a:schemeClr val="dk1"/>
          </a:lnRef>
          <a:fillRef xmlns:a="http://schemas.openxmlformats.org/drawingml/2006/main" idx="1">
            <a:schemeClr val="lt1"/>
          </a:fillRef>
          <a:effectRef xmlns:a="http://schemas.openxmlformats.org/drawingml/2006/main" idx="0">
            <a:schemeClr val="dk1"/>
          </a:effectRef>
          <a:fontRef xmlns:a="http://schemas.openxmlformats.org/drawingml/2006/main" idx="minor">
            <a:schemeClr val="dk1"/>
          </a:fontRef>
        </cdr:style>
      </cdr:cxnSp>
    </cdr:grp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661E21-2113-2B45-B996-E98913CDB319}" type="datetimeFigureOut">
              <a:rPr lang="en-KR" smtClean="0"/>
              <a:t>2021/12/29</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E3CBAF-8192-6541-B065-BA8B65556BA3}" type="slidenum">
              <a:rPr lang="en-KR" smtClean="0"/>
              <a:t>‹#›</a:t>
            </a:fld>
            <a:endParaRPr lang="en-KR"/>
          </a:p>
        </p:txBody>
      </p:sp>
    </p:spTree>
    <p:extLst>
      <p:ext uri="{BB962C8B-B14F-4D97-AF65-F5344CB8AC3E}">
        <p14:creationId xmlns:p14="http://schemas.microsoft.com/office/powerpoint/2010/main" val="2800975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Hello, my name is Jonggyu Park. </a:t>
            </a:r>
          </a:p>
          <a:p>
            <a:r>
              <a:rPr lang="en-KR" dirty="0"/>
              <a:t>I am from Sungkyunkwan University. </a:t>
            </a:r>
          </a:p>
          <a:p>
            <a:r>
              <a:rPr lang="en-KR" dirty="0"/>
              <a:t>Today, I am going to talk about the fragmentation problem on flash/optane storage devices </a:t>
            </a:r>
          </a:p>
          <a:p>
            <a:r>
              <a:rPr lang="en-KR" dirty="0"/>
              <a:t>and a new solution to address the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2708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Therefore, ppl used to be afraid of using defragmentation….</a:t>
            </a:r>
          </a:p>
          <a:p>
            <a:r>
              <a:rPr lang="en-KR"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330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In this paper, we attempt to mitigate such problems.</a:t>
            </a:r>
          </a:p>
          <a:p>
            <a:r>
              <a:rPr lang="en-KR" dirty="0"/>
              <a:t>#</a:t>
            </a:r>
          </a:p>
          <a:p>
            <a:r>
              <a:rPr lang="en-KR" dirty="0"/>
              <a:t>First, we now know frag distance is not important to the performance in modern storage devices, according to the previous experiments.</a:t>
            </a:r>
          </a:p>
          <a:p>
            <a:endParaRPr lang="en-KR" dirty="0"/>
          </a:p>
          <a:p>
            <a:r>
              <a:rPr lang="en-KR" dirty="0"/>
              <a:t>So, let’s just ignore frag distance and do our best to prevent request splitting.</a:t>
            </a:r>
          </a:p>
          <a:p>
            <a:r>
              <a:rPr lang="en-KR" dirty="0"/>
              <a:t>#</a:t>
            </a:r>
          </a:p>
          <a:p>
            <a:r>
              <a:rPr lang="en-KR" dirty="0"/>
              <a:t>What we want to do is </a:t>
            </a:r>
          </a:p>
          <a:p>
            <a:r>
              <a:rPr lang="en-KR" dirty="0"/>
              <a:t>This.</a:t>
            </a:r>
          </a:p>
          <a:p>
            <a:r>
              <a:rPr lang="en-KR" dirty="0"/>
              <a:t>#</a:t>
            </a:r>
          </a:p>
          <a:p>
            <a:r>
              <a:rPr lang="en-US" dirty="0"/>
              <a:t>L</a:t>
            </a:r>
            <a:r>
              <a:rPr lang="en-KR" dirty="0"/>
              <a:t>et’s partiallly migrates certain data., not all the data</a:t>
            </a:r>
          </a:p>
          <a:p>
            <a:endParaRPr lang="en-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678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But the problem is, we need to decide which data to migrate. </a:t>
            </a:r>
            <a:r>
              <a:rPr lang="en-US" dirty="0"/>
              <a:t>A</a:t>
            </a:r>
            <a:r>
              <a:rPr lang="en-KR" dirty="0"/>
              <a:t>nd how to migrate?</a:t>
            </a:r>
          </a:p>
          <a:p>
            <a:endParaRPr lang="en-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2431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To find out the optimal pieces of data for migration, FragPicker performs I/O analysis.</a:t>
            </a:r>
          </a:p>
          <a:p>
            <a:endParaRPr lang="en-KR" dirty="0"/>
          </a:p>
          <a:p>
            <a:r>
              <a:rPr lang="en-KR" dirty="0"/>
              <a:t>Additionally, FragPicker utilizes some techniques to perform filesystem-agnostic migration while minimizing the amount of writes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750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To achieve this, FragPicker performs mainly two tasks.</a:t>
            </a:r>
          </a:p>
          <a:p>
            <a:endParaRPr lang="en-KR" dirty="0"/>
          </a:p>
          <a:p>
            <a:r>
              <a:rPr lang="en-KR" dirty="0"/>
              <a:t>First, the analysis phase consists of system call monioring, per-file anlaysis, and hotness filtering.</a:t>
            </a:r>
          </a:p>
          <a:p>
            <a:endParaRPr lang="en-KR" dirty="0"/>
          </a:p>
          <a:p>
            <a:r>
              <a:rPr lang="en-KR" dirty="0"/>
              <a:t>System call monitoring gather I/O information at the system call layer. </a:t>
            </a:r>
          </a:p>
          <a:p>
            <a:r>
              <a:rPr lang="en-US" dirty="0"/>
              <a:t>A</a:t>
            </a:r>
            <a:r>
              <a:rPr lang="en-KR" dirty="0"/>
              <a:t>nd per-file analysis anlayzes the I/O characteristics for each file.</a:t>
            </a:r>
          </a:p>
          <a:p>
            <a:r>
              <a:rPr lang="en-KR" dirty="0"/>
              <a:t>Hotness filtering removes unneccesary pieces of data to minimize the amount of writes for defragmenation.</a:t>
            </a:r>
          </a:p>
          <a:p>
            <a:endParaRPr lang="en-KR" dirty="0"/>
          </a:p>
          <a:p>
            <a:r>
              <a:rPr lang="en-US" dirty="0"/>
              <a:t>T</a:t>
            </a:r>
            <a:r>
              <a:rPr lang="en-KR" dirty="0"/>
              <a:t>he Migration phase consists of fragmentation checking, block allocation, and data migration.</a:t>
            </a:r>
          </a:p>
          <a:p>
            <a:r>
              <a:rPr lang="en-KR" dirty="0"/>
              <a:t>First, the migration phase checks the fragmentation state of each piece of data to further minimize migration data.</a:t>
            </a:r>
          </a:p>
          <a:p>
            <a:r>
              <a:rPr lang="en-KR" dirty="0"/>
              <a:t>Afterward, FragPicker allocates a new contiguous area and migrates fragmented data into the newly allocated area.</a:t>
            </a:r>
          </a:p>
          <a:p>
            <a:endParaRPr lang="en-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570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This is what the anlaysis phase does in detail.</a:t>
            </a:r>
          </a:p>
          <a:p>
            <a:endParaRPr lang="en-KR" dirty="0"/>
          </a:p>
          <a:p>
            <a:r>
              <a:rPr lang="en-KR" dirty="0"/>
              <a:t>First, FragPicker monitors the system call layer and extracts necessary information using BCC. </a:t>
            </a:r>
          </a:p>
          <a:p>
            <a:r>
              <a:rPr lang="en-KR" dirty="0"/>
              <a:t>BCC is a toolkit for efficient kernel tracing, making use of extenteded berkeley packet filters.</a:t>
            </a:r>
          </a:p>
          <a:p>
            <a:r>
              <a:rPr lang="en-KR" dirty="0"/>
              <a:t>Using BCC, we extract Request type, if the I/O is read or write.</a:t>
            </a:r>
          </a:p>
          <a:p>
            <a:endParaRPr lang="en-KR" dirty="0"/>
          </a:p>
          <a:p>
            <a:r>
              <a:rPr lang="en-US" dirty="0"/>
              <a:t>A</a:t>
            </a:r>
            <a:r>
              <a:rPr lang="en-KR" dirty="0"/>
              <a:t>nd the inode nubmer.</a:t>
            </a:r>
          </a:p>
          <a:p>
            <a:r>
              <a:rPr lang="en-US" dirty="0"/>
              <a:t>A</a:t>
            </a:r>
            <a:r>
              <a:rPr lang="en-KR" dirty="0"/>
              <a:t>nd the I/O size. </a:t>
            </a:r>
          </a:p>
          <a:p>
            <a:r>
              <a:rPr lang="en-US" dirty="0"/>
              <a:t>A</a:t>
            </a:r>
            <a:r>
              <a:rPr lang="en-KR" dirty="0"/>
              <a:t>nd start offset. </a:t>
            </a:r>
          </a:p>
          <a:p>
            <a:r>
              <a:rPr lang="en-KR" dirty="0"/>
              <a:t>And finally whether or not the i/o is Direct I/O.</a:t>
            </a:r>
          </a:p>
          <a:p>
            <a:endParaRPr lang="en-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799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Afterwards, FragPicker performs per-file analysis. In this process, it creates per-file range list which includes start offest, and end_offest and the I/O count for each range.</a:t>
            </a:r>
          </a:p>
          <a:p>
            <a:endParaRPr lang="en-KR" dirty="0"/>
          </a:p>
          <a:p>
            <a:r>
              <a:rPr lang="en-KR" dirty="0"/>
              <a:t>And then, it adjusts the file range to be aligned with filesystem blocks. It's because </a:t>
            </a:r>
            <a:r>
              <a:rPr lang="en-US" dirty="0"/>
              <a:t>Later, </a:t>
            </a:r>
            <a:r>
              <a:rPr lang="en-US" dirty="0" err="1"/>
              <a:t>FragPicker</a:t>
            </a:r>
            <a:r>
              <a:rPr lang="en-US" dirty="0"/>
              <a:t> performs deallocation of filesystem blocks. and the current implementation of deallocation removes any data that are not aligned with filesystem blocks.</a:t>
            </a:r>
          </a:p>
          <a:p>
            <a:endParaRPr lang="en-US" dirty="0"/>
          </a:p>
          <a:p>
            <a:r>
              <a:rPr lang="en-US" dirty="0"/>
              <a:t>Afterwards, </a:t>
            </a:r>
            <a:r>
              <a:rPr lang="en-US" dirty="0" err="1"/>
              <a:t>FragPicker</a:t>
            </a:r>
            <a:r>
              <a:rPr lang="en-US" dirty="0"/>
              <a:t> investigates if the I/</a:t>
            </a:r>
            <a:r>
              <a:rPr lang="en-US" dirty="0" err="1"/>
              <a:t>Os</a:t>
            </a:r>
            <a:r>
              <a:rPr lang="en-US" dirty="0"/>
              <a:t> are sequential buffered read or not. </a:t>
            </a:r>
          </a:p>
          <a:p>
            <a:r>
              <a:rPr lang="en-US" dirty="0"/>
              <a:t>If they are sequential buffered reads, </a:t>
            </a:r>
            <a:r>
              <a:rPr lang="en-US" dirty="0" err="1"/>
              <a:t>FragPicker</a:t>
            </a:r>
            <a:r>
              <a:rPr lang="en-US" dirty="0"/>
              <a:t> manipulates the file range list to reflect the readahead mechanism. Since the kernel readahead is applied under the system call layer, </a:t>
            </a:r>
            <a:r>
              <a:rPr lang="en-US" dirty="0" err="1"/>
              <a:t>FragPicker</a:t>
            </a:r>
            <a:r>
              <a:rPr lang="en-US" dirty="0"/>
              <a:t> should </a:t>
            </a:r>
            <a:r>
              <a:rPr lang="en-US" dirty="0" err="1"/>
              <a:t>mimick</a:t>
            </a:r>
            <a:r>
              <a:rPr lang="en-US" dirty="0"/>
              <a:t> the readahead </a:t>
            </a:r>
            <a:r>
              <a:rPr lang="en-US" dirty="0" err="1"/>
              <a:t>machnism</a:t>
            </a:r>
            <a:r>
              <a:rPr lang="en-US" dirty="0"/>
              <a:t> by itself.</a:t>
            </a:r>
          </a:p>
          <a:p>
            <a:endParaRPr lang="en-US" dirty="0"/>
          </a:p>
          <a:p>
            <a:r>
              <a:rPr lang="en-US" dirty="0"/>
              <a:t>Finally it merges overlapped I/</a:t>
            </a:r>
            <a:r>
              <a:rPr lang="en-US" dirty="0" err="1"/>
              <a:t>Os</a:t>
            </a:r>
            <a:r>
              <a:rPr lang="en-US" dirty="0"/>
              <a:t> and calculates the I/O counts.</a:t>
            </a:r>
          </a:p>
          <a:p>
            <a:endParaRPr lang="en-US" dirty="0"/>
          </a:p>
          <a:p>
            <a:r>
              <a:rPr lang="en-US" dirty="0"/>
              <a:t>Without merge process, the overlapped I/O ranges can incur another fragmentation after migration.</a:t>
            </a:r>
          </a:p>
          <a:p>
            <a:r>
              <a:rPr lang="en-US" dirty="0"/>
              <a:t>#</a:t>
            </a:r>
          </a:p>
          <a:p>
            <a:r>
              <a:rPr lang="en-US" dirty="0"/>
              <a:t>like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we merge such ranges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 this.</a:t>
            </a:r>
          </a:p>
          <a:p>
            <a:endParaRPr lang="en-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6420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098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The hotness filtering truncates the file range lists according to the hotness threshold. </a:t>
            </a:r>
          </a:p>
          <a:p>
            <a:r>
              <a:rPr lang="en-US" dirty="0"/>
              <a:t>I</a:t>
            </a:r>
            <a:r>
              <a:rPr lang="en-KR" dirty="0"/>
              <a:t>n the per-file analysis, fragpicker calculates the I/O count for each range. </a:t>
            </a:r>
          </a:p>
          <a:p>
            <a:r>
              <a:rPr lang="en-KR" dirty="0"/>
              <a:t>Using the I/O count, fragpicker only remains hot data region that are frequently accessed.</a:t>
            </a:r>
          </a:p>
          <a:p>
            <a:endParaRPr lang="en-KR" dirty="0"/>
          </a:p>
          <a:p>
            <a:r>
              <a:rPr lang="en-KR" dirty="0"/>
              <a:t>In other words, this process removes unnecesary pieces of data that are not critical to performance.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73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The migration phase utilizes the per-file range list that are obtained from the analysis phase.</a:t>
            </a:r>
          </a:p>
          <a:p>
            <a:endParaRPr lang="en-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6503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Fragmentation is a phenamenon where file blocks are scattered across multiple non-contiguous areas.</a:t>
            </a:r>
          </a:p>
          <a:p>
            <a:r>
              <a:rPr lang="en-KR" dirty="0"/>
              <a:t>It is commonly called as file fragmentaiton, filesystem fragmentaiton, and filesystem aging. </a:t>
            </a:r>
          </a:p>
          <a:p>
            <a:r>
              <a:rPr lang="en-KR" dirty="0"/>
              <a:t>Conventionally, we believe this significanlty degrades the I/O performance since it increases the seek time of the underlying storage.</a:t>
            </a:r>
          </a:p>
          <a:p>
            <a:endParaRPr lang="en-KR" dirty="0"/>
          </a:p>
          <a:p>
            <a:r>
              <a:rPr lang="en-KR" dirty="0"/>
              <a:t>So. What we can do is ….  </a:t>
            </a:r>
          </a:p>
          <a:p>
            <a:r>
              <a:rPr lang="en-KR" dirty="0"/>
              <a:t> </a:t>
            </a:r>
            <a:r>
              <a:rPr lang="en-KR" dirty="0">
                <a:solidFill>
                  <a:srgbClr val="FF0000"/>
                </a:solidFill>
              </a:rPr>
              <a:t>#</a:t>
            </a:r>
          </a:p>
          <a:p>
            <a:r>
              <a:rPr lang="en-US" dirty="0"/>
              <a:t>D</a:t>
            </a:r>
            <a:r>
              <a:rPr lang="en-KR" dirty="0"/>
              <a:t>efrag it like this.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4584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First, fragpicker performs fragmentation checking against each chunk in the file range list.</a:t>
            </a:r>
          </a:p>
          <a:p>
            <a:r>
              <a:rPr lang="en-US" altLang="ko-KR" dirty="0"/>
              <a:t>#</a:t>
            </a:r>
            <a:endParaRPr lang="en-KR" dirty="0"/>
          </a:p>
          <a:p>
            <a:r>
              <a:rPr lang="en-KR" dirty="0"/>
              <a:t>Here, the chunk 1 is fragmented. </a:t>
            </a:r>
          </a:p>
          <a:p>
            <a:r>
              <a:rPr lang="en-US" dirty="0"/>
              <a:t>S</a:t>
            </a:r>
            <a:r>
              <a:rPr lang="en-KR" dirty="0"/>
              <a:t>o it needs migartion.</a:t>
            </a:r>
          </a:p>
          <a:p>
            <a:endParaRPr lang="en-KR" dirty="0"/>
          </a:p>
          <a:p>
            <a:r>
              <a:rPr lang="en-US" altLang="ko-KR" dirty="0"/>
              <a:t>#</a:t>
            </a:r>
            <a:endParaRPr lang="en-KR" dirty="0"/>
          </a:p>
          <a:p>
            <a:r>
              <a:rPr lang="en-US" dirty="0"/>
              <a:t>H</a:t>
            </a:r>
            <a:r>
              <a:rPr lang="en-KR" dirty="0"/>
              <a:t>owever, the third one is actually contiguous. </a:t>
            </a:r>
          </a:p>
          <a:p>
            <a:r>
              <a:rPr lang="en-KR" dirty="0"/>
              <a:t>So migrating it </a:t>
            </a:r>
            <a:r>
              <a:rPr lang="en-US" dirty="0"/>
              <a:t>creates</a:t>
            </a:r>
            <a:r>
              <a:rPr lang="en-KR" dirty="0"/>
              <a:t> unnessary writes without any performance gain.</a:t>
            </a:r>
          </a:p>
          <a:p>
            <a:endParaRPr lang="en-KR" dirty="0"/>
          </a:p>
          <a:p>
            <a:r>
              <a:rPr lang="en-KR" dirty="0"/>
              <a:t>Therefore, we keep this as it is.</a:t>
            </a:r>
          </a:p>
          <a:p>
            <a:r>
              <a:rPr lang="en-KR" dirty="0"/>
              <a:t>#</a:t>
            </a:r>
          </a:p>
          <a:p>
            <a:r>
              <a:rPr lang="en-KR" dirty="0"/>
              <a:t>And the chunk 4 is also fragmented and thus needs migration.</a:t>
            </a:r>
          </a:p>
          <a:p>
            <a:endParaRPr lang="en-KR" dirty="0"/>
          </a:p>
          <a:p>
            <a:r>
              <a:rPr lang="en-KR" dirty="0"/>
              <a:t>Like this, this process checks the fragmentation state of each range and decides which one to migrate in order to further minimize the write amount.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6369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Afterwards, FragPicker performs block allocation.</a:t>
            </a:r>
          </a:p>
          <a:p>
            <a:r>
              <a:rPr lang="en-KR" dirty="0"/>
              <a:t>In the case of out-place update filesystems, simply updating the data on the same offset will change the data location.</a:t>
            </a:r>
          </a:p>
          <a:p>
            <a:r>
              <a:rPr lang="en-KR" dirty="0"/>
              <a:t>However, in the case of in-plcae update filesystems, explicit block allocation is neces</a:t>
            </a:r>
            <a:r>
              <a:rPr lang="en-US" dirty="0"/>
              <a:t>s</a:t>
            </a:r>
            <a:r>
              <a:rPr lang="en-KR" dirty="0"/>
              <a:t>ary for data migration.</a:t>
            </a:r>
          </a:p>
          <a:p>
            <a:r>
              <a:rPr lang="en-KR" dirty="0"/>
              <a:t>Therefore, using fallocate, we allocate a contigous area in advance to migration. </a:t>
            </a:r>
          </a:p>
          <a:p>
            <a:r>
              <a:rPr lang="en-KR" dirty="0"/>
              <a:t>The block allocation consists of deallocation and allocation.</a:t>
            </a:r>
          </a:p>
          <a:p>
            <a:r>
              <a:rPr lang="en-KR" dirty="0"/>
              <a:t>#</a:t>
            </a:r>
          </a:p>
          <a:p>
            <a:r>
              <a:rPr lang="en-KR" dirty="0"/>
              <a:t>#</a:t>
            </a:r>
          </a:p>
          <a:p>
            <a:r>
              <a:rPr lang="en-KR" dirty="0"/>
              <a:t>First, FragPicker dellocate the existing blocks using fallocate punch hole and temporarily store the corresponding data in in-memory buffer.</a:t>
            </a:r>
          </a:p>
          <a:p>
            <a:r>
              <a:rPr lang="en-KR" dirty="0"/>
              <a:t>#</a:t>
            </a:r>
          </a:p>
          <a:p>
            <a:r>
              <a:rPr lang="en-KR" dirty="0"/>
              <a:t>Afterwards, FragPicker allocates a new contiguous area for further migration.</a:t>
            </a:r>
          </a:p>
          <a:p>
            <a:r>
              <a:rPr lang="en-KR" dirty="0"/>
              <a:t>#</a:t>
            </a:r>
          </a:p>
          <a:p>
            <a:r>
              <a:rPr lang="en-KR" dirty="0"/>
              <a:t>And then it migrates the data by writing them from the buffer to the new area in the next step.</a:t>
            </a:r>
          </a:p>
          <a:p>
            <a:endParaRPr lang="en-KR" dirty="0"/>
          </a:p>
          <a:p>
            <a:pPr marL="0" marR="0" lvl="0" indent="0" algn="l" defTabSz="914400" rtl="0" eaLnBrk="1" fontAlgn="auto" latinLnBrk="0" hangingPunct="1">
              <a:lnSpc>
                <a:spcPct val="100000"/>
              </a:lnSpc>
              <a:spcBef>
                <a:spcPts val="0"/>
              </a:spcBef>
              <a:spcAft>
                <a:spcPts val="0"/>
              </a:spcAft>
              <a:buClrTx/>
              <a:buSzTx/>
              <a:buFontTx/>
              <a:buNone/>
              <a:tabLst/>
              <a:defRPr/>
            </a:pPr>
            <a:r>
              <a:rPr lang="en-KR" sz="1200" kern="1200" dirty="0">
                <a:solidFill>
                  <a:schemeClr val="tx1"/>
                </a:solidFill>
                <a:effectLst/>
                <a:latin typeface="+mn-lt"/>
                <a:ea typeface="+mn-ea"/>
                <a:cs typeface="+mn-cs"/>
              </a:rPr>
              <a:t>D</a:t>
            </a:r>
            <a:r>
              <a:rPr lang="en-US" sz="1200" kern="1200" dirty="0" err="1">
                <a:solidFill>
                  <a:schemeClr val="tx1"/>
                </a:solidFill>
                <a:effectLst/>
                <a:latin typeface="+mn-lt"/>
                <a:ea typeface="+mn-ea"/>
                <a:cs typeface="+mn-cs"/>
              </a:rPr>
              <a:t>eallocation</a:t>
            </a:r>
            <a:r>
              <a:rPr lang="en-US" sz="1200" kern="1200" dirty="0">
                <a:solidFill>
                  <a:schemeClr val="tx1"/>
                </a:solidFill>
                <a:effectLst/>
                <a:latin typeface="+mn-lt"/>
                <a:ea typeface="+mn-ea"/>
                <a:cs typeface="+mn-cs"/>
              </a:rPr>
              <a:t> performs zeroing data that are not aligned with the filesystem blocks, to prevent falsely reading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since the per-file analysis step already adjusted the file ranges to align them with the filesystem blocks, deallocation in </a:t>
            </a:r>
            <a:r>
              <a:rPr lang="en-US" sz="1200" kern="1200" dirty="0" err="1">
                <a:solidFill>
                  <a:schemeClr val="tx1"/>
                </a:solidFill>
                <a:effectLst/>
                <a:latin typeface="+mn-lt"/>
                <a:ea typeface="+mn-ea"/>
                <a:cs typeface="+mn-cs"/>
              </a:rPr>
              <a:t>FragPicker</a:t>
            </a:r>
            <a:r>
              <a:rPr lang="en-US" sz="1200" kern="1200" dirty="0">
                <a:solidFill>
                  <a:schemeClr val="tx1"/>
                </a:solidFill>
                <a:effectLst/>
                <a:latin typeface="+mn-lt"/>
                <a:ea typeface="+mn-ea"/>
                <a:cs typeface="+mn-cs"/>
              </a:rPr>
              <a:t> does not zero any of the existing data, which means </a:t>
            </a:r>
            <a:r>
              <a:rPr lang="en-US" sz="1200" kern="1200" dirty="0" err="1">
                <a:solidFill>
                  <a:schemeClr val="tx1"/>
                </a:solidFill>
                <a:effectLst/>
                <a:latin typeface="+mn-lt"/>
                <a:ea typeface="+mn-ea"/>
                <a:cs typeface="+mn-cs"/>
              </a:rPr>
              <a:t>FragPicker</a:t>
            </a:r>
            <a:r>
              <a:rPr lang="en-US" sz="1200" kern="1200" dirty="0">
                <a:solidFill>
                  <a:schemeClr val="tx1"/>
                </a:solidFill>
                <a:effectLst/>
                <a:latin typeface="+mn-lt"/>
                <a:ea typeface="+mn-ea"/>
                <a:cs typeface="+mn-cs"/>
              </a:rPr>
              <a:t> can recover the data upon system crash.</a:t>
            </a:r>
            <a:endParaRPr lang="en-US" dirty="0"/>
          </a:p>
          <a:p>
            <a:endParaRPr lang="en-KR" dirty="0"/>
          </a:p>
          <a:p>
            <a:r>
              <a:rPr lang="en-KR" dirty="0"/>
              <a:t>Here, since out-place update filesystems do not require block allocation, fragpicker skips this process in that case.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5813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Finally, data migration is performed using user-level I/O libraries. After defragmentation, performance critical data become contiguous and I/Os towards such data will not incur request splitting.</a:t>
            </a:r>
          </a:p>
          <a:p>
            <a:r>
              <a:rPr lang="en-KR" dirty="0"/>
              <a:t>Since the chunk 2 is not on the file range list, we think the data are not performance critical. Therefore, fragpicker does not migrate the data.</a:t>
            </a:r>
          </a:p>
          <a:p>
            <a:endParaRPr lang="en-KR" dirty="0"/>
          </a:p>
          <a:p>
            <a:r>
              <a:rPr lang="en-KR" dirty="0"/>
              <a:t>As you can see, the frag distance can even increase after defragmentation.</a:t>
            </a:r>
          </a:p>
          <a:p>
            <a:r>
              <a:rPr lang="en-KR" dirty="0"/>
              <a:t>However, as we saw before, frag distance is irrelevant to the performance of modern storage devices.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661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evaluate </a:t>
            </a:r>
            <a:r>
              <a:rPr lang="en-US" sz="1200" kern="1200" dirty="0" err="1">
                <a:solidFill>
                  <a:schemeClr val="tx1"/>
                </a:solidFill>
                <a:effectLst/>
                <a:latin typeface="+mn-lt"/>
                <a:ea typeface="+mn-ea"/>
                <a:cs typeface="+mn-cs"/>
              </a:rPr>
              <a:t>fragpicker</a:t>
            </a:r>
            <a:r>
              <a:rPr lang="en-US" sz="1200" kern="1200" dirty="0">
                <a:solidFill>
                  <a:schemeClr val="tx1"/>
                </a:solidFill>
                <a:effectLst/>
                <a:latin typeface="+mn-lt"/>
                <a:ea typeface="+mn-ea"/>
                <a:cs typeface="+mn-cs"/>
              </a:rPr>
              <a:t>, we used two different SSDs. One for flash and one for </a:t>
            </a:r>
            <a:r>
              <a:rPr lang="en-US" sz="1200" kern="1200" dirty="0" err="1">
                <a:solidFill>
                  <a:schemeClr val="tx1"/>
                </a:solidFill>
                <a:effectLst/>
                <a:latin typeface="+mn-lt"/>
                <a:ea typeface="+mn-ea"/>
                <a:cs typeface="+mn-cs"/>
              </a:rPr>
              <a:t>optane</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generate fragmented files and run various workloads towards the files and measure the I/O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Afterwards, we perform defragmentation and calculate the amount of writes for defragmentation and measure the I/O performance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utilize four different kinds of workloads, sequential read/update, and stride read/update. Here, the unit of stride is 288KB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these experiments, we </a:t>
            </a:r>
            <a:r>
              <a:rPr lang="en-US" dirty="0" err="1"/>
              <a:t>wanna</a:t>
            </a:r>
            <a:r>
              <a:rPr lang="en-US" dirty="0"/>
              <a:t> know if </a:t>
            </a:r>
            <a:r>
              <a:rPr lang="en-US" dirty="0" err="1"/>
              <a:t>fragpicker</a:t>
            </a:r>
            <a:r>
              <a:rPr lang="en-US" dirty="0"/>
              <a:t> can really reduce the amount of write for defragmentation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if it can achieve a similar level of performance gain, compared with conventional tools.</a:t>
            </a:r>
          </a:p>
          <a:p>
            <a:endParaRPr lang="en-KR" dirty="0"/>
          </a:p>
          <a:p>
            <a:endParaRPr lang="en-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1302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We utilized three different major filesystems and their defragmentaion tool, ext4, f2fs, and btrfs.</a:t>
            </a:r>
          </a:p>
          <a:p>
            <a:r>
              <a:rPr lang="en-KR" dirty="0"/>
              <a:t>Since F2FS doesn’t have user-friendly tools, we built a new one by mimicking other tools.</a:t>
            </a:r>
          </a:p>
          <a:p>
            <a:endParaRPr lang="en-KR" dirty="0"/>
          </a:p>
          <a:p>
            <a:r>
              <a:rPr lang="en-KR" dirty="0"/>
              <a:t>Here FragPicker-B bypasses the anlaysis phase and automatically creates the analysis results under an assumption that the application issues sequential I/Os.</a:t>
            </a:r>
          </a:p>
          <a:p>
            <a:endParaRPr lang="en-KR" dirty="0"/>
          </a:p>
          <a:p>
            <a:r>
              <a:rPr lang="en-KR" dirty="0"/>
              <a:t>The experimental results show that fragpicker actually does reduce the amount of writes for defragmentation.</a:t>
            </a:r>
          </a:p>
          <a:p>
            <a:endParaRPr lang="en-KR" dirty="0"/>
          </a:p>
          <a:p>
            <a:r>
              <a:rPr lang="en-US" dirty="0"/>
              <a:t>I</a:t>
            </a:r>
            <a:r>
              <a:rPr lang="en-KR" dirty="0"/>
              <a:t>n the case of sequential I/Os, fragpicker shows around 50% less writes and 75% less in the case of stride workloads.</a:t>
            </a:r>
          </a:p>
          <a:p>
            <a:endParaRPr lang="en-KR" dirty="0"/>
          </a:p>
          <a:p>
            <a:r>
              <a:rPr lang="en-KR" dirty="0"/>
              <a:t>This reduction in the amount of writes is because the analysis phase of FragPicker effectively finds out the optimal pieces of data for migration and fragmentation checking of the migration phase further minimmizes unnecessary writes.</a:t>
            </a:r>
          </a:p>
          <a:p>
            <a:endParaRPr lang="en-KR" dirty="0"/>
          </a:p>
          <a:p>
            <a:r>
              <a:rPr lang="en-KR" dirty="0"/>
              <a:t>In terms of performance, </a:t>
            </a:r>
            <a:r>
              <a:rPr lang="en-US" dirty="0"/>
              <a:t>F</a:t>
            </a:r>
            <a:r>
              <a:rPr lang="en-KR" dirty="0"/>
              <a:t>ragpicker improves both sequential and stride performance by around 30% and 42%. </a:t>
            </a:r>
            <a:r>
              <a:rPr lang="en-US" dirty="0"/>
              <a:t>A</a:t>
            </a:r>
            <a:r>
              <a:rPr lang="en-KR" dirty="0"/>
              <a:t>nd in the case of stride reads, fragpicker even outperforms the conventional ones.</a:t>
            </a:r>
          </a:p>
          <a:p>
            <a:endParaRPr lang="en-KR" dirty="0"/>
          </a:p>
          <a:p>
            <a:r>
              <a:rPr lang="en-US" sz="1200" kern="1200" dirty="0" err="1">
                <a:solidFill>
                  <a:schemeClr val="tx1"/>
                </a:solidFill>
                <a:effectLst/>
                <a:latin typeface="+mn-lt"/>
                <a:ea typeface="+mn-ea"/>
                <a:cs typeface="+mn-cs"/>
              </a:rPr>
              <a:t>FragPicker</a:t>
            </a:r>
            <a:r>
              <a:rPr lang="en-US" sz="1200" kern="1200" dirty="0">
                <a:solidFill>
                  <a:schemeClr val="tx1"/>
                </a:solidFill>
                <a:effectLst/>
                <a:latin typeface="+mn-lt"/>
                <a:ea typeface="+mn-ea"/>
                <a:cs typeface="+mn-cs"/>
              </a:rPr>
              <a:t> migrates the fragmented data in the way the data are accessed.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Therefore, </a:t>
            </a:r>
            <a:r>
              <a:rPr lang="en-US" sz="1200" kern="1200" dirty="0" err="1">
                <a:solidFill>
                  <a:schemeClr val="tx1"/>
                </a:solidFill>
                <a:effectLst/>
                <a:latin typeface="+mn-lt"/>
                <a:ea typeface="+mn-ea"/>
                <a:cs typeface="+mn-cs"/>
              </a:rPr>
              <a:t>FragPicker</a:t>
            </a:r>
            <a:r>
              <a:rPr lang="en-US" sz="1200" kern="1200" dirty="0">
                <a:solidFill>
                  <a:schemeClr val="tx1"/>
                </a:solidFill>
                <a:effectLst/>
                <a:latin typeface="+mn-lt"/>
                <a:ea typeface="+mn-ea"/>
                <a:cs typeface="+mn-cs"/>
              </a:rPr>
              <a:t> can place the data in a better way than migrating the entire contents in a sequential manner.</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4214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case of </a:t>
            </a:r>
            <a:r>
              <a:rPr lang="en-US" dirty="0" err="1"/>
              <a:t>optane</a:t>
            </a:r>
            <a:r>
              <a:rPr lang="en-US" dirty="0"/>
              <a:t> SSD, </a:t>
            </a:r>
            <a:r>
              <a:rPr lang="en-US" dirty="0" err="1"/>
              <a:t>fragpicker</a:t>
            </a:r>
            <a:r>
              <a:rPr lang="en-US" dirty="0"/>
              <a:t> could achieve around 120% performance improvement at most. It is because </a:t>
            </a:r>
            <a:r>
              <a:rPr lang="en-US" dirty="0" err="1"/>
              <a:t>optane</a:t>
            </a:r>
            <a:r>
              <a:rPr lang="en-US" dirty="0"/>
              <a:t> SSD is high performance storage, and the additional kernel overhead caused by request splitting is more visible.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in the case of sequential reads, t</a:t>
            </a:r>
            <a:r>
              <a:rPr lang="en-US" sz="1200" kern="1200" dirty="0">
                <a:solidFill>
                  <a:schemeClr val="tx1"/>
                </a:solidFill>
                <a:effectLst/>
                <a:latin typeface="+mn-lt"/>
                <a:ea typeface="+mn-ea"/>
                <a:cs typeface="+mn-cs"/>
              </a:rPr>
              <a:t>he performance gap between </a:t>
            </a:r>
            <a:r>
              <a:rPr lang="en-US" sz="1200" kern="1200" dirty="0" err="1">
                <a:solidFill>
                  <a:schemeClr val="tx1"/>
                </a:solidFill>
                <a:effectLst/>
                <a:latin typeface="+mn-lt"/>
                <a:ea typeface="+mn-ea"/>
                <a:cs typeface="+mn-cs"/>
              </a:rPr>
              <a:t>FragPicker</a:t>
            </a:r>
            <a:r>
              <a:rPr lang="en-US" sz="1200" kern="1200" dirty="0">
                <a:solidFill>
                  <a:schemeClr val="tx1"/>
                </a:solidFill>
                <a:effectLst/>
                <a:latin typeface="+mn-lt"/>
                <a:ea typeface="+mn-ea"/>
                <a:cs typeface="+mn-cs"/>
              </a:rPr>
              <a:t> and e4defrag shows only around 0.1% while </a:t>
            </a:r>
            <a:r>
              <a:rPr lang="en-US" sz="1200" kern="1200" dirty="0" err="1">
                <a:solidFill>
                  <a:schemeClr val="tx1"/>
                </a:solidFill>
                <a:effectLst/>
                <a:latin typeface="+mn-lt"/>
                <a:ea typeface="+mn-ea"/>
                <a:cs typeface="+mn-cs"/>
              </a:rPr>
              <a:t>FragPicker</a:t>
            </a:r>
            <a:r>
              <a:rPr lang="en-US" sz="1200" kern="1200" dirty="0">
                <a:solidFill>
                  <a:schemeClr val="tx1"/>
                </a:solidFill>
                <a:effectLst/>
                <a:latin typeface="+mn-lt"/>
                <a:ea typeface="+mn-ea"/>
                <a:cs typeface="+mn-cs"/>
              </a:rPr>
              <a:t> reduces the amount of writes by approximately 50%.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159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KR" dirty="0"/>
          </a:p>
        </p:txBody>
      </p:sp>
      <p:sp>
        <p:nvSpPr>
          <p:cNvPr id="4" name="Slide Number Placeholder 3"/>
          <p:cNvSpPr>
            <a:spLocks noGrp="1"/>
          </p:cNvSpPr>
          <p:nvPr>
            <p:ph type="sldNum" sz="quarter" idx="5"/>
          </p:nvPr>
        </p:nvSpPr>
        <p:spPr/>
        <p:txBody>
          <a:bodyPr/>
          <a:lstStyle/>
          <a:p>
            <a:fld id="{392104B4-F4F5-A642-91F0-C2E8D8DADAD5}" type="slidenum">
              <a:rPr lang="en-KR" smtClean="0"/>
              <a:t>26</a:t>
            </a:fld>
            <a:endParaRPr lang="en-KR"/>
          </a:p>
        </p:txBody>
      </p:sp>
    </p:spTree>
    <p:extLst>
      <p:ext uri="{BB962C8B-B14F-4D97-AF65-F5344CB8AC3E}">
        <p14:creationId xmlns:p14="http://schemas.microsoft.com/office/powerpoint/2010/main" val="1709159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O</a:t>
            </a:r>
            <a:r>
              <a:rPr lang="en-US" dirty="0"/>
              <a:t>u</a:t>
            </a:r>
            <a:r>
              <a:rPr lang="en-KR" dirty="0"/>
              <a:t>r paper presents more experiments including database and fileserver worklosds.</a:t>
            </a:r>
          </a:p>
          <a:p>
            <a:endParaRPr lang="en-KR" dirty="0"/>
          </a:p>
          <a:p>
            <a:r>
              <a:rPr lang="en-KR" dirty="0"/>
              <a:t>Additionally, we also tested how sensitive the hotness threshold is to both the performance and the amount of writes in our paper</a:t>
            </a:r>
          </a:p>
          <a:p>
            <a:endParaRPr lang="en-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9317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In the real world, SSDs are diverse. T</a:t>
            </a:r>
            <a:r>
              <a:rPr lang="en-US" dirty="0"/>
              <a:t>h</a:t>
            </a:r>
            <a:r>
              <a:rPr lang="en-KR" dirty="0"/>
              <a:t>eir internal FTL implementation varies depending on the vendors and models.</a:t>
            </a:r>
          </a:p>
          <a:p>
            <a:endParaRPr lang="en-KR" dirty="0"/>
          </a:p>
          <a:p>
            <a:r>
              <a:rPr lang="en-KR" dirty="0"/>
              <a:t>For example, they can adopt a differnet prefetching policy or a different mapping policy.</a:t>
            </a:r>
          </a:p>
          <a:p>
            <a:endParaRPr lang="en-KR" dirty="0"/>
          </a:p>
          <a:p>
            <a:r>
              <a:rPr lang="en-KR" dirty="0"/>
              <a:t>S</a:t>
            </a:r>
            <a:r>
              <a:rPr lang="en-US" dirty="0"/>
              <a:t>u</a:t>
            </a:r>
            <a:r>
              <a:rPr lang="en-KR" dirty="0"/>
              <a:t>ch difference makes different performance characteristics.</a:t>
            </a:r>
          </a:p>
          <a:p>
            <a:endParaRPr lang="en-KR" dirty="0"/>
          </a:p>
          <a:p>
            <a:r>
              <a:rPr lang="en-KR" dirty="0"/>
              <a:t>Therefore, some SSDs might benefit from bigger contiguous blocks than the request size depending on internal prefetching policies. </a:t>
            </a:r>
          </a:p>
          <a:p>
            <a:endParaRPr lang="en-KR" dirty="0"/>
          </a:p>
          <a:p>
            <a:r>
              <a:rPr lang="en-KR" dirty="0"/>
              <a:t>(We are planning to extend FragPicker to cover such cases in the future.)</a:t>
            </a:r>
          </a:p>
          <a:p>
            <a:endParaRPr lang="en-KR" dirty="0"/>
          </a:p>
          <a:p>
            <a:r>
              <a:rPr lang="en-KR" dirty="0"/>
              <a:t>In our experiments, we observed that just placing data in a sequential manner is not the best solution on some workloads.</a:t>
            </a:r>
          </a:p>
          <a:p>
            <a:endParaRPr lang="en-KR" dirty="0"/>
          </a:p>
          <a:p>
            <a:r>
              <a:rPr lang="en-KR" dirty="0"/>
              <a:t>Therefore, we think FragPicker can be utilized for not only defragmentaiton but also better data placement according to the application I/O chracteristics.</a:t>
            </a:r>
          </a:p>
          <a:p>
            <a:endParaRPr lang="en-K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a:r>
            <a:r>
              <a:rPr lang="en-KR" dirty="0"/>
              <a:t>the best data placement to exploit maximum performance is different depending on devices.</a:t>
            </a:r>
          </a:p>
          <a:p>
            <a:endParaRPr lang="en-KR" dirty="0"/>
          </a:p>
          <a:p>
            <a:r>
              <a:rPr lang="en-KR" dirty="0"/>
              <a:t>I think it will be interesting to standardize such things using various metrics.</a:t>
            </a:r>
          </a:p>
          <a:p>
            <a:endParaRPr lang="en-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328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In conclusion,</a:t>
            </a:r>
          </a:p>
          <a:p>
            <a:r>
              <a:rPr lang="en-KR" dirty="0"/>
              <a:t>FragPicker </a:t>
            </a:r>
            <a:r>
              <a:rPr lang="en-US" dirty="0"/>
              <a:t>is a new defragmentation tool for modern storage devices.</a:t>
            </a:r>
          </a:p>
          <a:p>
            <a:r>
              <a:rPr lang="en-US" dirty="0"/>
              <a:t>Thanks to the </a:t>
            </a:r>
            <a:r>
              <a:rPr lang="en-US" b="0" dirty="0"/>
              <a:t>existing tools, it requires no kernel modification and is filesystem agnostic.</a:t>
            </a:r>
          </a:p>
          <a:p>
            <a:endParaRPr lang="en-US" b="0" dirty="0"/>
          </a:p>
          <a:p>
            <a:r>
              <a:rPr lang="en-US" b="0" dirty="0"/>
              <a:t>The filesystem-agnostic attribute of </a:t>
            </a:r>
            <a:r>
              <a:rPr lang="en-US" b="0" dirty="0" err="1"/>
              <a:t>FragPicker</a:t>
            </a:r>
            <a:r>
              <a:rPr lang="en-US" b="0" dirty="0"/>
              <a:t> can help new filesystems-in-progress evaluate the fragmentation/defragmentation effect, especially regarding aging tests. </a:t>
            </a:r>
          </a:p>
          <a:p>
            <a:endParaRPr lang="en-US" b="0" dirty="0"/>
          </a:p>
          <a:p>
            <a:r>
              <a:rPr lang="en-US" b="0" dirty="0"/>
              <a:t>Additionally, conventional filesystems that do not have user-friendly defragmenters, such as F2FS, can readily utilize </a:t>
            </a:r>
            <a:r>
              <a:rPr lang="en-US" b="0" dirty="0" err="1"/>
              <a:t>FragPicker</a:t>
            </a:r>
            <a:r>
              <a:rPr lang="en-US" b="0" dirty="0"/>
              <a:t>.</a:t>
            </a:r>
          </a:p>
          <a:p>
            <a:endParaRPr lang="en-US" dirty="0"/>
          </a:p>
          <a:p>
            <a:r>
              <a:rPr lang="en-US" dirty="0" err="1"/>
              <a:t>FragPicker</a:t>
            </a:r>
            <a:r>
              <a:rPr lang="en-US" dirty="0"/>
              <a:t> requires the systems to support </a:t>
            </a:r>
            <a:r>
              <a:rPr lang="en-US" dirty="0" err="1"/>
              <a:t>eBPF</a:t>
            </a:r>
            <a:r>
              <a:rPr lang="en-US" dirty="0"/>
              <a:t> and consistency in the filesystem layer and </a:t>
            </a:r>
            <a:r>
              <a:rPr lang="en-US" dirty="0" err="1"/>
              <a:t>fallocate</a:t>
            </a:r>
            <a:r>
              <a:rPr lang="en-US" dirty="0"/>
              <a:t>/</a:t>
            </a:r>
            <a:r>
              <a:rPr lang="en-US" dirty="0" err="1"/>
              <a:t>filefrag</a:t>
            </a:r>
            <a:r>
              <a:rPr lang="en-US" dirty="0"/>
              <a:t>.</a:t>
            </a:r>
          </a:p>
          <a:p>
            <a:endParaRPr lang="en-US" dirty="0"/>
          </a:p>
          <a:p>
            <a:r>
              <a:rPr lang="en-US" dirty="0"/>
              <a:t>Finally it needs the filesystem ability to provide a contiguous LBA region for a single write operation since </a:t>
            </a:r>
            <a:r>
              <a:rPr lang="en-US" dirty="0" err="1"/>
              <a:t>FragPicker</a:t>
            </a:r>
            <a:r>
              <a:rPr lang="en-US" dirty="0"/>
              <a:t> relies on user-level I/O libraries for migration.</a:t>
            </a:r>
            <a:endParaRPr lang="en-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1445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Many people think fragmention is no longer a problem on modern storage devices such flash/optane storage, since they don’t seek time.</a:t>
            </a:r>
          </a:p>
          <a:p>
            <a:r>
              <a:rPr lang="en-KR" dirty="0"/>
              <a:t>I am not sure about it.</a:t>
            </a:r>
          </a:p>
          <a:p>
            <a:r>
              <a:rPr lang="en-KR" dirty="0"/>
              <a:t>Let’s google it.  </a:t>
            </a:r>
          </a:p>
          <a:p>
            <a:r>
              <a:rPr lang="en-KR" dirty="0"/>
              <a:t>#</a:t>
            </a:r>
          </a:p>
          <a:p>
            <a:r>
              <a:rPr lang="en-KR" dirty="0"/>
              <a:t>This shows the number of publications on google scholar when </a:t>
            </a:r>
            <a:r>
              <a:rPr lang="en-US" dirty="0"/>
              <a:t>I</a:t>
            </a:r>
            <a:r>
              <a:rPr lang="en-KR" dirty="0"/>
              <a:t> search “file fragmentation”</a:t>
            </a:r>
          </a:p>
          <a:p>
            <a:r>
              <a:rPr lang="en-US" dirty="0"/>
              <a:t>I</a:t>
            </a:r>
            <a:r>
              <a:rPr lang="en-KR" dirty="0"/>
              <a:t>t seems like the number is decreasing recently. </a:t>
            </a:r>
          </a:p>
          <a:p>
            <a:endParaRPr lang="en-KR" dirty="0"/>
          </a:p>
          <a:p>
            <a:r>
              <a:rPr lang="en-KR" dirty="0"/>
              <a:t>And let’s add flash here.  </a:t>
            </a:r>
          </a:p>
          <a:p>
            <a:r>
              <a:rPr lang="en-KR" dirty="0"/>
              <a:t>#</a:t>
            </a:r>
          </a:p>
          <a:p>
            <a:r>
              <a:rPr lang="en-KR" dirty="0"/>
              <a:t>It seems like fragmentation is really not a big problem on flash storage. </a:t>
            </a:r>
          </a:p>
          <a:p>
            <a:r>
              <a:rPr lang="en-KR" dirty="0"/>
              <a:t>How about optane devices? </a:t>
            </a:r>
          </a:p>
          <a:p>
            <a:r>
              <a:rPr lang="en-KR" dirty="0"/>
              <a:t>I will replace flash with optane here.</a:t>
            </a:r>
          </a:p>
          <a:p>
            <a:r>
              <a:rPr lang="en-KR" dirty="0"/>
              <a:t>#</a:t>
            </a:r>
          </a:p>
          <a:p>
            <a:r>
              <a:rPr lang="en-KR" dirty="0"/>
              <a:t>This is not acurate because it requires the exact keyword, “file fragmentaiton” instead of other names. B</a:t>
            </a:r>
            <a:r>
              <a:rPr lang="en-US" dirty="0"/>
              <a:t>u</a:t>
            </a:r>
            <a:r>
              <a:rPr lang="en-KR" dirty="0"/>
              <a:t>t we can guess that researchers don’t care about fragmentation recently.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912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Thank you for listening our presentation.</a:t>
            </a:r>
          </a:p>
          <a:p>
            <a:r>
              <a:rPr lang="en-KR" dirty="0"/>
              <a:t>The source code of FragPicker is available here.</a:t>
            </a:r>
          </a:p>
          <a:p>
            <a:r>
              <a:rPr lang="en-KR" dirty="0"/>
              <a:t>If you have any questions or suggestions, you are welcome to contact us.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4232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Fragmentation,  </a:t>
            </a:r>
            <a:r>
              <a:rPr lang="en-US" dirty="0"/>
              <a:t>Is</a:t>
            </a:r>
            <a:r>
              <a:rPr lang="en-KR" dirty="0"/>
              <a:t> the case really closed?</a:t>
            </a:r>
          </a:p>
          <a:p>
            <a:endParaRPr lang="en-KR" dirty="0"/>
          </a:p>
          <a:p>
            <a:r>
              <a:rPr lang="en-KR" dirty="0"/>
              <a:t>Let’s ask about it to the ssd vendors. I think </a:t>
            </a:r>
            <a:r>
              <a:rPr lang="en-US" dirty="0"/>
              <a:t>t</a:t>
            </a:r>
            <a:r>
              <a:rPr lang="en-KR" dirty="0"/>
              <a:t>hey can answer the question well. #</a:t>
            </a:r>
          </a:p>
          <a:p>
            <a:endParaRPr lang="en-KR" dirty="0"/>
          </a:p>
          <a:p>
            <a:r>
              <a:rPr lang="en-KR" dirty="0"/>
              <a:t>Samsung says SSDs do not require defragmentaion. </a:t>
            </a:r>
          </a:p>
          <a:p>
            <a:r>
              <a:rPr lang="en-KR" dirty="0"/>
              <a:t>A</a:t>
            </a:r>
            <a:r>
              <a:rPr lang="en-US" dirty="0"/>
              <a:t>n</a:t>
            </a:r>
            <a:r>
              <a:rPr lang="en-KR" dirty="0"/>
              <a:t>d….</a:t>
            </a:r>
          </a:p>
          <a:p>
            <a:r>
              <a:rPr lang="en-KR" dirty="0"/>
              <a:t>#</a:t>
            </a:r>
          </a:p>
          <a:p>
            <a:endParaRPr lang="en-KR" dirty="0"/>
          </a:p>
          <a:p>
            <a:r>
              <a:rPr lang="en-US" dirty="0"/>
              <a:t>I</a:t>
            </a:r>
            <a:r>
              <a:rPr lang="en-KR" dirty="0"/>
              <a:t>ntels says so and even recommend disabling automatic defragmentation because it adds unnecessary wear. #</a:t>
            </a:r>
          </a:p>
          <a:p>
            <a:endParaRPr lang="en-KR" dirty="0"/>
          </a:p>
          <a:p>
            <a:r>
              <a:rPr lang="en-KR" dirty="0"/>
              <a:t>Finally, sk hynix also says the same thing and addtionally explains the reason. It says SSDs do not find data </a:t>
            </a:r>
            <a:r>
              <a:rPr lang="en-US" dirty="0"/>
              <a:t>in a mechanical way</a:t>
            </a:r>
            <a:r>
              <a:rPr lang="en-KR" dirty="0"/>
              <a:t> unlike HDDs.  #</a:t>
            </a:r>
          </a:p>
          <a:p>
            <a:endParaRPr lang="en-KR" dirty="0"/>
          </a:p>
          <a:p>
            <a:r>
              <a:rPr lang="en-KR" dirty="0"/>
              <a:t>F</a:t>
            </a:r>
            <a:r>
              <a:rPr lang="en-US" dirty="0"/>
              <a:t>o</a:t>
            </a:r>
            <a:r>
              <a:rPr lang="en-KR" dirty="0"/>
              <a:t>r sure? </a:t>
            </a:r>
          </a:p>
          <a:p>
            <a:r>
              <a:rPr lang="en-KR" dirty="0"/>
              <a:t># </a:t>
            </a:r>
          </a:p>
          <a:p>
            <a:r>
              <a:rPr lang="en-KR" dirty="0"/>
              <a:t>Some researchers still argue that fragmentation matters on flash storage.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788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Previous research observed that fragmentation matters in mobile devices, and It happens</a:t>
            </a:r>
            <a:r>
              <a:rPr lang="ko-KR" altLang="en-US" dirty="0"/>
              <a:t> </a:t>
            </a:r>
            <a:r>
              <a:rPr lang="en-US" dirty="0"/>
              <a:t>again quickly even after defragmentation.</a:t>
            </a:r>
          </a:p>
          <a:p>
            <a:r>
              <a:rPr lang="en-US" dirty="0"/>
              <a:t>#</a:t>
            </a:r>
          </a:p>
          <a:p>
            <a:r>
              <a:rPr lang="en-US" dirty="0"/>
              <a:t>A</a:t>
            </a:r>
            <a:r>
              <a:rPr lang="en-KR" dirty="0"/>
              <a:t>nother researcher found that fragmentation significantly degrades the performance of flash ssds on major filesystems such ext4, f2fs, and btrfs.</a:t>
            </a:r>
          </a:p>
          <a:p>
            <a:r>
              <a:rPr lang="en-US" dirty="0"/>
              <a:t>T</a:t>
            </a:r>
            <a:r>
              <a:rPr lang="en-KR" dirty="0"/>
              <a:t>hey replayed the problems using git scinario.</a:t>
            </a:r>
          </a:p>
          <a:p>
            <a:r>
              <a:rPr lang="en-KR" dirty="0"/>
              <a:t>#</a:t>
            </a:r>
          </a:p>
          <a:p>
            <a:r>
              <a:rPr lang="en-US" dirty="0"/>
              <a:t>M</a:t>
            </a:r>
            <a:r>
              <a:rPr lang="en-KR" dirty="0"/>
              <a:t>ore recently, another study experimentally demonstrated that the performance of filesystems in the paper are actually different from the reality because of file system aging. </a:t>
            </a:r>
          </a:p>
          <a:p>
            <a:r>
              <a:rPr lang="en-KR" dirty="0"/>
              <a:t>#</a:t>
            </a:r>
          </a:p>
          <a:p>
            <a:r>
              <a:rPr lang="en-KR" dirty="0"/>
              <a:t>Finally, another paper argues that fragmentation really occurs on even clean SSDs. </a:t>
            </a:r>
            <a:r>
              <a:rPr lang="en-US" dirty="0"/>
              <a:t>A</a:t>
            </a:r>
            <a:r>
              <a:rPr lang="en-KR" dirty="0"/>
              <a:t>nd they said regarding fragmentation, the usage is more important than fullness.</a:t>
            </a:r>
          </a:p>
          <a:p>
            <a:endParaRPr lang="en-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092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But the SSD vendors said fragmentation is nothing because such devices have no moving parts.</a:t>
            </a:r>
          </a:p>
          <a:p>
            <a:r>
              <a:rPr lang="en-KR" dirty="0"/>
              <a:t>Let’s look into the I/O path.</a:t>
            </a:r>
          </a:p>
          <a:p>
            <a:r>
              <a:rPr lang="en-KR" dirty="0"/>
              <a:t>#</a:t>
            </a:r>
          </a:p>
          <a:p>
            <a:r>
              <a:rPr lang="en-KR" dirty="0"/>
              <a:t>Suppose that a process issues a read operation. It goes through user-level libray and it's delievered to the kernel via system call.</a:t>
            </a:r>
          </a:p>
          <a:p>
            <a:r>
              <a:rPr lang="en-KR" dirty="0"/>
              <a:t>#</a:t>
            </a:r>
          </a:p>
          <a:p>
            <a:r>
              <a:rPr lang="en-KR" dirty="0"/>
              <a:t>And, In the filesystem layer, filesystems investigate the sequentiality of LBA of the read operation bec</a:t>
            </a:r>
            <a:r>
              <a:rPr lang="en-US" dirty="0"/>
              <a:t>au</a:t>
            </a:r>
            <a:r>
              <a:rPr lang="en-KR" dirty="0"/>
              <a:t>se filesystems view data in terms of LBA while applications view data using file offset.</a:t>
            </a:r>
          </a:p>
          <a:p>
            <a:endParaRPr lang="en-KR" dirty="0"/>
          </a:p>
          <a:p>
            <a:r>
              <a:rPr lang="en-KR" dirty="0"/>
              <a:t>If it’s not sequential, or contiguous, request splitting takes place. </a:t>
            </a:r>
          </a:p>
          <a:p>
            <a:r>
              <a:rPr lang="en-KR" dirty="0"/>
              <a:t>#</a:t>
            </a:r>
          </a:p>
          <a:p>
            <a:r>
              <a:rPr lang="en-KR" dirty="0"/>
              <a:t>Here, request splitting means a single system call is divided into multiple I/O requests. </a:t>
            </a:r>
          </a:p>
          <a:p>
            <a:r>
              <a:rPr lang="en-KR" dirty="0"/>
              <a:t>#</a:t>
            </a:r>
            <a:br>
              <a:rPr lang="en-KR" dirty="0"/>
            </a:br>
            <a:r>
              <a:rPr lang="en-KR" dirty="0"/>
              <a:t>The problem of request splitting is that it increases the number of I/Os and makes the I/Os smaller and increase their randomness.</a:t>
            </a:r>
          </a:p>
          <a:p>
            <a:br>
              <a:rPr lang="en-KR" dirty="0"/>
            </a:br>
            <a:r>
              <a:rPr lang="en-KR" dirty="0"/>
              <a:t>This significanlty affects I/O activities throughout the entire I/O stack.</a:t>
            </a:r>
          </a:p>
          <a:p>
            <a:r>
              <a:rPr lang="en-KR" dirty="0"/>
              <a:t>#</a:t>
            </a:r>
          </a:p>
          <a:p>
            <a:r>
              <a:rPr lang="en-KR" dirty="0"/>
              <a:t>Afterwards, the I/Os experience the block layer which performs request creation, queue insertion, merge,sort,staging for scheduling and even dispatching.</a:t>
            </a:r>
          </a:p>
          <a:p>
            <a:endParaRPr lang="en-KR" dirty="0"/>
          </a:p>
          <a:p>
            <a:r>
              <a:rPr lang="en-KR" dirty="0"/>
              <a:t>#</a:t>
            </a:r>
          </a:p>
          <a:p>
            <a:r>
              <a:rPr lang="en-KR" dirty="0"/>
              <a:t>And then I/Os are transferred to the storage through I/O interface. </a:t>
            </a:r>
          </a:p>
          <a:p>
            <a:r>
              <a:rPr lang="en-KR" dirty="0"/>
              <a:t>#</a:t>
            </a:r>
          </a:p>
          <a:p>
            <a:r>
              <a:rPr lang="en-KR" dirty="0"/>
              <a:t>And finally the corresponding data will be fetched from the storage chips.</a:t>
            </a:r>
          </a:p>
          <a:p>
            <a:endParaRPr lang="en-KR" dirty="0"/>
          </a:p>
          <a:p>
            <a:r>
              <a:rPr lang="en-KR" dirty="0"/>
              <a:t>SSDs utilizes multiple parallel units to maximize I/O performance. Howveer, fragmentation decreaes the size of I/Os and increase their randomness, which hinders efficient utilization of internal resources. </a:t>
            </a:r>
          </a:p>
          <a:p>
            <a:endParaRPr lang="en-KR" dirty="0"/>
          </a:p>
          <a:p>
            <a:r>
              <a:rPr lang="en-KR" dirty="0"/>
              <a:t>Like this, fragmentation significnatly increases kernel overheads, interface overheads, and resource conflicts inside the storage. </a:t>
            </a:r>
          </a:p>
          <a:p>
            <a:endParaRPr lang="en-K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7981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To verify request splitting is the main problem, we performed some experiements.</a:t>
            </a:r>
          </a:p>
          <a:p>
            <a:r>
              <a:rPr lang="en-KR" dirty="0"/>
              <a:t>Here we utilize new terminologies. </a:t>
            </a:r>
          </a:p>
          <a:p>
            <a:r>
              <a:rPr lang="en-KR" dirty="0"/>
              <a:t>Frag size and frag distance</a:t>
            </a:r>
            <a:r>
              <a:rPr lang="en-US" altLang="ko-KR" dirty="0"/>
              <a:t>.</a:t>
            </a:r>
            <a:endParaRPr lang="en-KR" dirty="0"/>
          </a:p>
          <a:p>
            <a:r>
              <a:rPr lang="en-KR" dirty="0"/>
              <a:t>Frag size denotes the size of each fragment</a:t>
            </a:r>
          </a:p>
          <a:p>
            <a:r>
              <a:rPr lang="en-US" dirty="0"/>
              <a:t>A</a:t>
            </a:r>
            <a:r>
              <a:rPr lang="en-KR" dirty="0"/>
              <a:t>nd frag distance means the distance between two fragments. </a:t>
            </a:r>
          </a:p>
          <a:p>
            <a:endParaRPr lang="en-KR" dirty="0"/>
          </a:p>
          <a:p>
            <a:r>
              <a:rPr lang="en-KR" dirty="0"/>
              <a:t>We also utlize a statistical methodology here. Correlation coefficient means how related the value is to the performance</a:t>
            </a:r>
            <a:r>
              <a:rPr lang="en-US" altLang="ko-KR" dirty="0"/>
              <a:t>.</a:t>
            </a:r>
          </a:p>
          <a:p>
            <a:endParaRPr lang="en-KR" dirty="0"/>
          </a:p>
          <a:p>
            <a:r>
              <a:rPr lang="en-US" dirty="0"/>
              <a:t>A</a:t>
            </a:r>
            <a:r>
              <a:rPr lang="en-KR" dirty="0"/>
              <a:t>nd linear regression slope shows how significanlty the value influences the performance. </a:t>
            </a:r>
          </a:p>
          <a:p>
            <a:endParaRPr lang="en-KR" dirty="0"/>
          </a:p>
          <a:p>
            <a:r>
              <a:rPr lang="en-KR" dirty="0"/>
              <a:t>It means t</a:t>
            </a:r>
            <a:r>
              <a:rPr lang="en-US" dirty="0"/>
              <a:t>ha</a:t>
            </a:r>
            <a:r>
              <a:rPr lang="en-KR" dirty="0"/>
              <a:t>t higher CC and NLRS means the value is critical to the performance.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5373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We executed 128KB DIRECT sequetnial reads on F2FS filesystem with various frag size and frag distance.</a:t>
            </a:r>
          </a:p>
          <a:p>
            <a:r>
              <a:rPr lang="en-KR" dirty="0"/>
              <a:t>Here, since the request size is 128KB, request splitting </a:t>
            </a:r>
            <a:r>
              <a:rPr lang="en-US" dirty="0"/>
              <a:t>takes place</a:t>
            </a:r>
            <a:r>
              <a:rPr lang="en-KR" dirty="0"/>
              <a:t> only when frag size is smaller than 128KB.</a:t>
            </a:r>
          </a:p>
          <a:p>
            <a:endParaRPr lang="en-KR" dirty="0"/>
          </a:p>
          <a:p>
            <a:r>
              <a:rPr lang="en-KR" dirty="0"/>
              <a:t>#</a:t>
            </a:r>
          </a:p>
          <a:p>
            <a:r>
              <a:rPr lang="en-KR" dirty="0"/>
              <a:t>In the case of HDD, the performance gradually increases along with the frag size. Also, the performance decreases when the frag distance increase.</a:t>
            </a:r>
          </a:p>
          <a:p>
            <a:r>
              <a:rPr lang="en-KR" dirty="0"/>
              <a:t>A longer frag disance means HDD requires more time locating its mechainal part on the corresponding location.</a:t>
            </a:r>
          </a:p>
          <a:p>
            <a:endParaRPr lang="en-KR" dirty="0"/>
          </a:p>
          <a:p>
            <a:r>
              <a:rPr lang="en-US" dirty="0"/>
              <a:t>T</a:t>
            </a:r>
            <a:r>
              <a:rPr lang="en-KR" dirty="0"/>
              <a:t>his result denotes that the performance of HDD is sensitive to both frag size and frag distance. </a:t>
            </a:r>
            <a:r>
              <a:rPr lang="en-US" dirty="0"/>
              <a:t>T</a:t>
            </a:r>
            <a:r>
              <a:rPr lang="en-KR" dirty="0"/>
              <a:t>his is because of its seek time.</a:t>
            </a:r>
          </a:p>
          <a:p>
            <a:r>
              <a:rPr lang="en-KR" dirty="0"/>
              <a:t>#</a:t>
            </a:r>
          </a:p>
          <a:p>
            <a:endParaRPr lang="en-KR" dirty="0"/>
          </a:p>
          <a:p>
            <a:r>
              <a:rPr lang="en-KR" dirty="0"/>
              <a:t>On the other hand, none of flash/optane storage is sensitive to frag distance bec</a:t>
            </a:r>
            <a:r>
              <a:rPr lang="en-US" dirty="0"/>
              <a:t>au</a:t>
            </a:r>
            <a:r>
              <a:rPr lang="en-KR" dirty="0"/>
              <a:t>se they do not have seek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KR" dirty="0"/>
              <a:t>Instead, they are sensitive to frag size until the frag size becomes the request size. After that, the performance gain gets smaller. </a:t>
            </a:r>
          </a:p>
          <a:p>
            <a:endParaRPr lang="en-KR" dirty="0"/>
          </a:p>
          <a:p>
            <a:r>
              <a:rPr lang="en-US" dirty="0"/>
              <a:t>T</a:t>
            </a:r>
            <a:r>
              <a:rPr lang="en-KR" dirty="0"/>
              <a:t>his means, request splitting is critical to the performance of modern storage devices.</a:t>
            </a:r>
          </a:p>
          <a:p>
            <a:endParaRPr lang="en-KR" dirty="0"/>
          </a:p>
          <a:p>
            <a:r>
              <a:rPr lang="en-KR" dirty="0"/>
              <a:t>From these experiments, we can guess t</a:t>
            </a:r>
            <a:r>
              <a:rPr lang="en-US" dirty="0"/>
              <a:t>ha</a:t>
            </a:r>
            <a:r>
              <a:rPr lang="en-KR" dirty="0"/>
              <a:t>t the performance of modern storage devices mostly depends on the occur</a:t>
            </a:r>
            <a:r>
              <a:rPr lang="en-US" dirty="0"/>
              <a:t>r</a:t>
            </a:r>
            <a:r>
              <a:rPr lang="en-KR" dirty="0"/>
              <a:t>ence of request splitting and is irrelevent to the distance between fragments.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465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Let’s take a look at the conventional defragmentation tools.</a:t>
            </a:r>
          </a:p>
          <a:p>
            <a:r>
              <a:rPr lang="en-KR" dirty="0"/>
              <a:t>First of all, they are filesystem depenedent. </a:t>
            </a:r>
            <a:r>
              <a:rPr lang="en-US" dirty="0"/>
              <a:t>S</a:t>
            </a:r>
            <a:r>
              <a:rPr lang="en-KR" dirty="0"/>
              <a:t>ince each filesystem has its own block allocation policy, they require their own defragmentaion tool to change the location of existing data. For example, ext4 and xfs adopts in-place update while f2fs and btrfs utilize out-place update. </a:t>
            </a:r>
          </a:p>
          <a:p>
            <a:r>
              <a:rPr lang="en-KR" dirty="0"/>
              <a:t>So, ext4 has it own defragmentation tool called e4defrag while btrfs has also its own tool.</a:t>
            </a:r>
          </a:p>
          <a:p>
            <a:endParaRPr lang="en-KR" dirty="0"/>
          </a:p>
          <a:p>
            <a:r>
              <a:rPr lang="en-KR" dirty="0"/>
              <a:t>#</a:t>
            </a:r>
          </a:p>
          <a:p>
            <a:r>
              <a:rPr lang="en-KR" dirty="0"/>
              <a:t>#</a:t>
            </a:r>
          </a:p>
          <a:p>
            <a:r>
              <a:rPr lang="en-KR" dirty="0"/>
              <a:t>#</a:t>
            </a:r>
          </a:p>
          <a:p>
            <a:r>
              <a:rPr lang="en-KR" dirty="0"/>
              <a:t>#</a:t>
            </a:r>
          </a:p>
          <a:p>
            <a:r>
              <a:rPr lang="en-KR" dirty="0"/>
              <a:t>#</a:t>
            </a:r>
          </a:p>
          <a:p>
            <a:r>
              <a:rPr lang="en-KR" dirty="0"/>
              <a:t>Second, the conventional tools are designed under the assumption that the underlying storage have seek time.</a:t>
            </a:r>
          </a:p>
          <a:p>
            <a:r>
              <a:rPr lang="en-KR" dirty="0"/>
              <a:t>Therefore, they migrates the entire contents of data, which significnatly degrades the performance of co-running appplications.</a:t>
            </a:r>
          </a:p>
          <a:p>
            <a:endParaRPr lang="en-KR" dirty="0"/>
          </a:p>
          <a:p>
            <a:r>
              <a:rPr lang="en-US" dirty="0"/>
              <a:t>T</a:t>
            </a:r>
            <a:r>
              <a:rPr lang="en-KR" dirty="0"/>
              <a:t>hird, modern storage devices have a limited life span. Therefore, the additional bulk writes from defragmentation reduce their lifetime.</a:t>
            </a:r>
          </a:p>
          <a:p>
            <a:endParaRPr lang="en-KR" dirty="0"/>
          </a:p>
          <a:p>
            <a:r>
              <a:rPr lang="en-KR" dirty="0"/>
              <a:t>Finally, it is really time consuming.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104B4-F4F5-A642-91F0-C2E8D8DADAD5}" type="slidenum">
              <a:rPr kumimoji="0" lang="en-K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K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555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44A1-1496-5F43-ACF1-4C8F265EA8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R"/>
          </a:p>
        </p:txBody>
      </p:sp>
      <p:sp>
        <p:nvSpPr>
          <p:cNvPr id="3" name="Subtitle 2">
            <a:extLst>
              <a:ext uri="{FF2B5EF4-FFF2-40B4-BE49-F238E27FC236}">
                <a16:creationId xmlns:a16="http://schemas.microsoft.com/office/drawing/2014/main" id="{2BAD2E8C-9774-4A4E-AEEF-2EABB58EB1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R"/>
          </a:p>
        </p:txBody>
      </p:sp>
      <p:sp>
        <p:nvSpPr>
          <p:cNvPr id="4" name="Date Placeholder 3">
            <a:extLst>
              <a:ext uri="{FF2B5EF4-FFF2-40B4-BE49-F238E27FC236}">
                <a16:creationId xmlns:a16="http://schemas.microsoft.com/office/drawing/2014/main" id="{C45FD0C6-8809-5F49-B80B-037A0DD169D9}"/>
              </a:ext>
            </a:extLst>
          </p:cNvPr>
          <p:cNvSpPr>
            <a:spLocks noGrp="1"/>
          </p:cNvSpPr>
          <p:nvPr>
            <p:ph type="dt" sz="half" idx="10"/>
          </p:nvPr>
        </p:nvSpPr>
        <p:spPr/>
        <p:txBody>
          <a:bodyPr/>
          <a:lstStyle/>
          <a:p>
            <a:fld id="{9FD69368-9B6A-FB4C-8C38-0A84B8994AAE}" type="datetimeFigureOut">
              <a:rPr lang="en-KR" smtClean="0"/>
              <a:t>2021/12/29</a:t>
            </a:fld>
            <a:endParaRPr lang="en-KR"/>
          </a:p>
        </p:txBody>
      </p:sp>
      <p:sp>
        <p:nvSpPr>
          <p:cNvPr id="5" name="Footer Placeholder 4">
            <a:extLst>
              <a:ext uri="{FF2B5EF4-FFF2-40B4-BE49-F238E27FC236}">
                <a16:creationId xmlns:a16="http://schemas.microsoft.com/office/drawing/2014/main" id="{820AA653-11A5-0F43-96C6-7DA158263F13}"/>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94410CCF-036C-614D-9BA2-34D6F50B1E7C}"/>
              </a:ext>
            </a:extLst>
          </p:cNvPr>
          <p:cNvSpPr>
            <a:spLocks noGrp="1"/>
          </p:cNvSpPr>
          <p:nvPr>
            <p:ph type="sldNum" sz="quarter" idx="12"/>
          </p:nvPr>
        </p:nvSpPr>
        <p:spPr/>
        <p:txBody>
          <a:bodyPr/>
          <a:lstStyle/>
          <a:p>
            <a:fld id="{5CF454A6-64F8-A842-8D4A-E6CD7B13A41D}" type="slidenum">
              <a:rPr lang="en-KR" smtClean="0"/>
              <a:t>‹#›</a:t>
            </a:fld>
            <a:endParaRPr lang="en-KR"/>
          </a:p>
        </p:txBody>
      </p:sp>
    </p:spTree>
    <p:extLst>
      <p:ext uri="{BB962C8B-B14F-4D97-AF65-F5344CB8AC3E}">
        <p14:creationId xmlns:p14="http://schemas.microsoft.com/office/powerpoint/2010/main" val="2026871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9A93-C423-7E46-ACEE-55761E9498E9}"/>
              </a:ext>
            </a:extLst>
          </p:cNvPr>
          <p:cNvSpPr>
            <a:spLocks noGrp="1"/>
          </p:cNvSpPr>
          <p:nvPr>
            <p:ph type="title"/>
          </p:nvPr>
        </p:nvSpPr>
        <p:spPr/>
        <p:txBody>
          <a:bodyPr/>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FF838522-F867-854D-B3DB-5958581099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58F2EF47-302E-D740-8029-DD374B901DD3}"/>
              </a:ext>
            </a:extLst>
          </p:cNvPr>
          <p:cNvSpPr>
            <a:spLocks noGrp="1"/>
          </p:cNvSpPr>
          <p:nvPr>
            <p:ph type="dt" sz="half" idx="10"/>
          </p:nvPr>
        </p:nvSpPr>
        <p:spPr/>
        <p:txBody>
          <a:bodyPr/>
          <a:lstStyle/>
          <a:p>
            <a:fld id="{9FD69368-9B6A-FB4C-8C38-0A84B8994AAE}" type="datetimeFigureOut">
              <a:rPr lang="en-KR" smtClean="0"/>
              <a:t>2021/12/29</a:t>
            </a:fld>
            <a:endParaRPr lang="en-KR"/>
          </a:p>
        </p:txBody>
      </p:sp>
      <p:sp>
        <p:nvSpPr>
          <p:cNvPr id="5" name="Footer Placeholder 4">
            <a:extLst>
              <a:ext uri="{FF2B5EF4-FFF2-40B4-BE49-F238E27FC236}">
                <a16:creationId xmlns:a16="http://schemas.microsoft.com/office/drawing/2014/main" id="{7AE7A003-9F0F-0A49-9AF6-036F311B952C}"/>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230B2771-2B6C-7244-A22E-6090A51AEC9C}"/>
              </a:ext>
            </a:extLst>
          </p:cNvPr>
          <p:cNvSpPr>
            <a:spLocks noGrp="1"/>
          </p:cNvSpPr>
          <p:nvPr>
            <p:ph type="sldNum" sz="quarter" idx="12"/>
          </p:nvPr>
        </p:nvSpPr>
        <p:spPr/>
        <p:txBody>
          <a:bodyPr/>
          <a:lstStyle/>
          <a:p>
            <a:fld id="{5CF454A6-64F8-A842-8D4A-E6CD7B13A41D}" type="slidenum">
              <a:rPr lang="en-KR" smtClean="0"/>
              <a:t>‹#›</a:t>
            </a:fld>
            <a:endParaRPr lang="en-KR"/>
          </a:p>
        </p:txBody>
      </p:sp>
    </p:spTree>
    <p:extLst>
      <p:ext uri="{BB962C8B-B14F-4D97-AF65-F5344CB8AC3E}">
        <p14:creationId xmlns:p14="http://schemas.microsoft.com/office/powerpoint/2010/main" val="1542169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50127B-3785-8045-A1DB-4A6CC097FB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76D4C8B8-5207-E849-89EC-2ADCC7974F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C0124947-2739-B949-A256-CFAF3FF9D4C4}"/>
              </a:ext>
            </a:extLst>
          </p:cNvPr>
          <p:cNvSpPr>
            <a:spLocks noGrp="1"/>
          </p:cNvSpPr>
          <p:nvPr>
            <p:ph type="dt" sz="half" idx="10"/>
          </p:nvPr>
        </p:nvSpPr>
        <p:spPr/>
        <p:txBody>
          <a:bodyPr/>
          <a:lstStyle/>
          <a:p>
            <a:fld id="{9FD69368-9B6A-FB4C-8C38-0A84B8994AAE}" type="datetimeFigureOut">
              <a:rPr lang="en-KR" smtClean="0"/>
              <a:t>2021/12/29</a:t>
            </a:fld>
            <a:endParaRPr lang="en-KR"/>
          </a:p>
        </p:txBody>
      </p:sp>
      <p:sp>
        <p:nvSpPr>
          <p:cNvPr id="5" name="Footer Placeholder 4">
            <a:extLst>
              <a:ext uri="{FF2B5EF4-FFF2-40B4-BE49-F238E27FC236}">
                <a16:creationId xmlns:a16="http://schemas.microsoft.com/office/drawing/2014/main" id="{2787DBA0-E557-0644-9EBD-F384DEB35BB7}"/>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44668A62-BB06-2D4F-99C7-004829203B82}"/>
              </a:ext>
            </a:extLst>
          </p:cNvPr>
          <p:cNvSpPr>
            <a:spLocks noGrp="1"/>
          </p:cNvSpPr>
          <p:nvPr>
            <p:ph type="sldNum" sz="quarter" idx="12"/>
          </p:nvPr>
        </p:nvSpPr>
        <p:spPr/>
        <p:txBody>
          <a:bodyPr/>
          <a:lstStyle/>
          <a:p>
            <a:fld id="{5CF454A6-64F8-A842-8D4A-E6CD7B13A41D}" type="slidenum">
              <a:rPr lang="en-KR" smtClean="0"/>
              <a:t>‹#›</a:t>
            </a:fld>
            <a:endParaRPr lang="en-KR"/>
          </a:p>
        </p:txBody>
      </p:sp>
    </p:spTree>
    <p:extLst>
      <p:ext uri="{BB962C8B-B14F-4D97-AF65-F5344CB8AC3E}">
        <p14:creationId xmlns:p14="http://schemas.microsoft.com/office/powerpoint/2010/main" val="1288110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D9253-561B-E048-8FD1-E8F1CC7EA8BB}"/>
              </a:ext>
            </a:extLst>
          </p:cNvPr>
          <p:cNvSpPr>
            <a:spLocks noGrp="1"/>
          </p:cNvSpPr>
          <p:nvPr>
            <p:ph type="ctrTitle"/>
          </p:nvPr>
        </p:nvSpPr>
        <p:spPr>
          <a:xfrm>
            <a:off x="1524000" y="1122363"/>
            <a:ext cx="91440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en-US"/>
              <a:t>Click to edit Master title style</a:t>
            </a:r>
            <a:endParaRPr lang="en-KR"/>
          </a:p>
        </p:txBody>
      </p:sp>
      <p:sp>
        <p:nvSpPr>
          <p:cNvPr id="3" name="Subtitle 2">
            <a:extLst>
              <a:ext uri="{FF2B5EF4-FFF2-40B4-BE49-F238E27FC236}">
                <a16:creationId xmlns:a16="http://schemas.microsoft.com/office/drawing/2014/main" id="{37CBF1D4-4FBE-3241-B3F3-CA02468B47E5}"/>
              </a:ext>
            </a:extLst>
          </p:cNvPr>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R"/>
          </a:p>
        </p:txBody>
      </p:sp>
      <p:sp>
        <p:nvSpPr>
          <p:cNvPr id="4" name="Date Placeholder 3">
            <a:extLst>
              <a:ext uri="{FF2B5EF4-FFF2-40B4-BE49-F238E27FC236}">
                <a16:creationId xmlns:a16="http://schemas.microsoft.com/office/drawing/2014/main" id="{B36D017D-D161-EB4C-8514-72335D717B77}"/>
              </a:ext>
            </a:extLst>
          </p:cNvPr>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7D003182-B807-8648-A313-F36205BB5C25}" type="datetimeFigureOut">
              <a:rPr lang="en-KR" smtClean="0"/>
              <a:pPr/>
              <a:t>2021/12/29</a:t>
            </a:fld>
            <a:endParaRPr lang="en-KR"/>
          </a:p>
        </p:txBody>
      </p:sp>
      <p:sp>
        <p:nvSpPr>
          <p:cNvPr id="5" name="Footer Placeholder 4">
            <a:extLst>
              <a:ext uri="{FF2B5EF4-FFF2-40B4-BE49-F238E27FC236}">
                <a16:creationId xmlns:a16="http://schemas.microsoft.com/office/drawing/2014/main" id="{C2E7C696-012C-874E-B243-F65218AA073A}"/>
              </a:ext>
            </a:extLst>
          </p:cNvPr>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KR"/>
          </a:p>
        </p:txBody>
      </p:sp>
      <p:sp>
        <p:nvSpPr>
          <p:cNvPr id="6" name="Slide Number Placeholder 5">
            <a:extLst>
              <a:ext uri="{FF2B5EF4-FFF2-40B4-BE49-F238E27FC236}">
                <a16:creationId xmlns:a16="http://schemas.microsoft.com/office/drawing/2014/main" id="{E1DB6A6B-AE6A-174C-8BB3-ACDA7D93C45F}"/>
              </a:ext>
            </a:extLst>
          </p:cNvPr>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F0179A8B-00BE-8649-ABED-510E40D21B80}" type="slidenum">
              <a:rPr lang="en-KR" smtClean="0"/>
              <a:pPr/>
              <a:t>‹#›</a:t>
            </a:fld>
            <a:endParaRPr lang="en-KR"/>
          </a:p>
        </p:txBody>
      </p:sp>
    </p:spTree>
    <p:extLst>
      <p:ext uri="{BB962C8B-B14F-4D97-AF65-F5344CB8AC3E}">
        <p14:creationId xmlns:p14="http://schemas.microsoft.com/office/powerpoint/2010/main" val="3587780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34ED6-6A15-7445-93A8-2453CE39A127}"/>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CEAED2E0-194E-F94B-9F61-3448B1A28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269E963B-1F00-1344-8D08-90A0BB354DD2}"/>
              </a:ext>
            </a:extLst>
          </p:cNvPr>
          <p:cNvSpPr>
            <a:spLocks noGrp="1"/>
          </p:cNvSpPr>
          <p:nvPr>
            <p:ph type="dt" sz="half" idx="10"/>
          </p:nvPr>
        </p:nvSpPr>
        <p:spPr/>
        <p:txBody>
          <a:bodyPr/>
          <a:lstStyle/>
          <a:p>
            <a:fld id="{7D003182-B807-8648-A313-F36205BB5C25}" type="datetimeFigureOut">
              <a:rPr lang="en-KR" smtClean="0"/>
              <a:t>2021/12/29</a:t>
            </a:fld>
            <a:endParaRPr lang="en-KR"/>
          </a:p>
        </p:txBody>
      </p:sp>
      <p:sp>
        <p:nvSpPr>
          <p:cNvPr id="5" name="Footer Placeholder 4">
            <a:extLst>
              <a:ext uri="{FF2B5EF4-FFF2-40B4-BE49-F238E27FC236}">
                <a16:creationId xmlns:a16="http://schemas.microsoft.com/office/drawing/2014/main" id="{767C135F-F1EA-324A-AAB9-31DF0C98457B}"/>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900790BA-88FF-BE4B-86FB-50777F3B6A5B}"/>
              </a:ext>
            </a:extLst>
          </p:cNvPr>
          <p:cNvSpPr>
            <a:spLocks noGrp="1"/>
          </p:cNvSpPr>
          <p:nvPr>
            <p:ph type="sldNum" sz="quarter" idx="12"/>
          </p:nvPr>
        </p:nvSpPr>
        <p:spPr/>
        <p:txBody>
          <a:bodyPr/>
          <a:lstStyle/>
          <a:p>
            <a:fld id="{F0179A8B-00BE-8649-ABED-510E40D21B80}" type="slidenum">
              <a:rPr lang="en-KR" smtClean="0"/>
              <a:t>‹#›</a:t>
            </a:fld>
            <a:endParaRPr lang="en-KR"/>
          </a:p>
        </p:txBody>
      </p:sp>
    </p:spTree>
    <p:extLst>
      <p:ext uri="{BB962C8B-B14F-4D97-AF65-F5344CB8AC3E}">
        <p14:creationId xmlns:p14="http://schemas.microsoft.com/office/powerpoint/2010/main" val="1331017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B420F-01EC-BF49-9875-3D6BFA35BA71}"/>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KR" dirty="0"/>
          </a:p>
        </p:txBody>
      </p:sp>
      <p:sp>
        <p:nvSpPr>
          <p:cNvPr id="3" name="Text Placeholder 2">
            <a:extLst>
              <a:ext uri="{FF2B5EF4-FFF2-40B4-BE49-F238E27FC236}">
                <a16:creationId xmlns:a16="http://schemas.microsoft.com/office/drawing/2014/main" id="{88B706A7-964D-0746-9560-209C7520B3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0B3D34-7513-7F42-988B-D0D1338FBDC0}"/>
              </a:ext>
            </a:extLst>
          </p:cNvPr>
          <p:cNvSpPr>
            <a:spLocks noGrp="1"/>
          </p:cNvSpPr>
          <p:nvPr>
            <p:ph type="dt" sz="half" idx="10"/>
          </p:nvPr>
        </p:nvSpPr>
        <p:spPr/>
        <p:txBody>
          <a:bodyPr/>
          <a:lstStyle/>
          <a:p>
            <a:fld id="{7D003182-B807-8648-A313-F36205BB5C25}" type="datetimeFigureOut">
              <a:rPr lang="en-KR" smtClean="0"/>
              <a:t>2021/12/29</a:t>
            </a:fld>
            <a:endParaRPr lang="en-KR"/>
          </a:p>
        </p:txBody>
      </p:sp>
      <p:sp>
        <p:nvSpPr>
          <p:cNvPr id="5" name="Footer Placeholder 4">
            <a:extLst>
              <a:ext uri="{FF2B5EF4-FFF2-40B4-BE49-F238E27FC236}">
                <a16:creationId xmlns:a16="http://schemas.microsoft.com/office/drawing/2014/main" id="{0D62822E-8AC3-5749-BF17-6B63342CB64B}"/>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13027F62-5D52-C445-BAF6-D8DB074A7795}"/>
              </a:ext>
            </a:extLst>
          </p:cNvPr>
          <p:cNvSpPr>
            <a:spLocks noGrp="1"/>
          </p:cNvSpPr>
          <p:nvPr>
            <p:ph type="sldNum" sz="quarter" idx="12"/>
          </p:nvPr>
        </p:nvSpPr>
        <p:spPr/>
        <p:txBody>
          <a:bodyPr/>
          <a:lstStyle/>
          <a:p>
            <a:fld id="{F0179A8B-00BE-8649-ABED-510E40D21B80}" type="slidenum">
              <a:rPr lang="en-KR" smtClean="0"/>
              <a:t>‹#›</a:t>
            </a:fld>
            <a:endParaRPr lang="en-KR"/>
          </a:p>
        </p:txBody>
      </p:sp>
    </p:spTree>
    <p:extLst>
      <p:ext uri="{BB962C8B-B14F-4D97-AF65-F5344CB8AC3E}">
        <p14:creationId xmlns:p14="http://schemas.microsoft.com/office/powerpoint/2010/main" val="20219414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D4A3B-F129-0E4A-94BC-24A725440E65}"/>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658B19EF-E472-6D4E-95F2-0444BC963B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Content Placeholder 3">
            <a:extLst>
              <a:ext uri="{FF2B5EF4-FFF2-40B4-BE49-F238E27FC236}">
                <a16:creationId xmlns:a16="http://schemas.microsoft.com/office/drawing/2014/main" id="{F680BBEF-2C31-2747-B92E-CE6FC3AEC0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Date Placeholder 4">
            <a:extLst>
              <a:ext uri="{FF2B5EF4-FFF2-40B4-BE49-F238E27FC236}">
                <a16:creationId xmlns:a16="http://schemas.microsoft.com/office/drawing/2014/main" id="{A99E5263-5310-8A43-BDFE-74490E4F404A}"/>
              </a:ext>
            </a:extLst>
          </p:cNvPr>
          <p:cNvSpPr>
            <a:spLocks noGrp="1"/>
          </p:cNvSpPr>
          <p:nvPr>
            <p:ph type="dt" sz="half" idx="10"/>
          </p:nvPr>
        </p:nvSpPr>
        <p:spPr/>
        <p:txBody>
          <a:bodyPr/>
          <a:lstStyle/>
          <a:p>
            <a:fld id="{7D003182-B807-8648-A313-F36205BB5C25}" type="datetimeFigureOut">
              <a:rPr lang="en-KR" smtClean="0"/>
              <a:t>2021/12/29</a:t>
            </a:fld>
            <a:endParaRPr lang="en-KR"/>
          </a:p>
        </p:txBody>
      </p:sp>
      <p:sp>
        <p:nvSpPr>
          <p:cNvPr id="6" name="Footer Placeholder 5">
            <a:extLst>
              <a:ext uri="{FF2B5EF4-FFF2-40B4-BE49-F238E27FC236}">
                <a16:creationId xmlns:a16="http://schemas.microsoft.com/office/drawing/2014/main" id="{51CC9314-E16A-CB4D-BF84-D46F81310201}"/>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ECFBEF2D-85E7-D24B-AA52-B2E4139BE23E}"/>
              </a:ext>
            </a:extLst>
          </p:cNvPr>
          <p:cNvSpPr>
            <a:spLocks noGrp="1"/>
          </p:cNvSpPr>
          <p:nvPr>
            <p:ph type="sldNum" sz="quarter" idx="12"/>
          </p:nvPr>
        </p:nvSpPr>
        <p:spPr/>
        <p:txBody>
          <a:bodyPr/>
          <a:lstStyle/>
          <a:p>
            <a:fld id="{F0179A8B-00BE-8649-ABED-510E40D21B80}" type="slidenum">
              <a:rPr lang="en-KR" smtClean="0"/>
              <a:t>‹#›</a:t>
            </a:fld>
            <a:endParaRPr lang="en-KR"/>
          </a:p>
        </p:txBody>
      </p:sp>
    </p:spTree>
    <p:extLst>
      <p:ext uri="{BB962C8B-B14F-4D97-AF65-F5344CB8AC3E}">
        <p14:creationId xmlns:p14="http://schemas.microsoft.com/office/powerpoint/2010/main" val="2685455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7BA98-4AE2-7645-B626-B7ECCB6B37E4}"/>
              </a:ext>
            </a:extLst>
          </p:cNvPr>
          <p:cNvSpPr>
            <a:spLocks noGrp="1"/>
          </p:cNvSpPr>
          <p:nvPr>
            <p:ph type="title"/>
          </p:nvPr>
        </p:nvSpPr>
        <p:spPr>
          <a:xfrm>
            <a:off x="839788" y="365125"/>
            <a:ext cx="10515600" cy="1325563"/>
          </a:xfrm>
        </p:spPr>
        <p:txBody>
          <a:bodyPr/>
          <a:lstStyle/>
          <a:p>
            <a:r>
              <a:rPr lang="en-US"/>
              <a:t>Click to edit Master title style</a:t>
            </a:r>
            <a:endParaRPr lang="en-KR"/>
          </a:p>
        </p:txBody>
      </p:sp>
      <p:sp>
        <p:nvSpPr>
          <p:cNvPr id="3" name="Text Placeholder 2">
            <a:extLst>
              <a:ext uri="{FF2B5EF4-FFF2-40B4-BE49-F238E27FC236}">
                <a16:creationId xmlns:a16="http://schemas.microsoft.com/office/drawing/2014/main" id="{2F6A507D-BC6B-C345-99D9-23E34D552B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1BC9C2-7ED5-AB4D-8AFD-43EC11A45D05}"/>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KR" dirty="0"/>
          </a:p>
        </p:txBody>
      </p:sp>
      <p:sp>
        <p:nvSpPr>
          <p:cNvPr id="5" name="Text Placeholder 4">
            <a:extLst>
              <a:ext uri="{FF2B5EF4-FFF2-40B4-BE49-F238E27FC236}">
                <a16:creationId xmlns:a16="http://schemas.microsoft.com/office/drawing/2014/main" id="{1BD8C5F1-0A6E-464A-B6DA-3CC5EAB92A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1EBEAA-6A9D-1640-AEB5-CAAF071C8A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7" name="Date Placeholder 6">
            <a:extLst>
              <a:ext uri="{FF2B5EF4-FFF2-40B4-BE49-F238E27FC236}">
                <a16:creationId xmlns:a16="http://schemas.microsoft.com/office/drawing/2014/main" id="{6EF8F567-2820-CF48-981E-0DA779D0A5DD}"/>
              </a:ext>
            </a:extLst>
          </p:cNvPr>
          <p:cNvSpPr>
            <a:spLocks noGrp="1"/>
          </p:cNvSpPr>
          <p:nvPr>
            <p:ph type="dt" sz="half" idx="10"/>
          </p:nvPr>
        </p:nvSpPr>
        <p:spPr/>
        <p:txBody>
          <a:bodyPr/>
          <a:lstStyle/>
          <a:p>
            <a:fld id="{7D003182-B807-8648-A313-F36205BB5C25}" type="datetimeFigureOut">
              <a:rPr lang="en-KR" smtClean="0"/>
              <a:t>2021/12/29</a:t>
            </a:fld>
            <a:endParaRPr lang="en-KR"/>
          </a:p>
        </p:txBody>
      </p:sp>
      <p:sp>
        <p:nvSpPr>
          <p:cNvPr id="8" name="Footer Placeholder 7">
            <a:extLst>
              <a:ext uri="{FF2B5EF4-FFF2-40B4-BE49-F238E27FC236}">
                <a16:creationId xmlns:a16="http://schemas.microsoft.com/office/drawing/2014/main" id="{5ADFEB86-8DE5-FE4F-A00F-D2599974A9FA}"/>
              </a:ext>
            </a:extLst>
          </p:cNvPr>
          <p:cNvSpPr>
            <a:spLocks noGrp="1"/>
          </p:cNvSpPr>
          <p:nvPr>
            <p:ph type="ftr" sz="quarter" idx="11"/>
          </p:nvPr>
        </p:nvSpPr>
        <p:spPr/>
        <p:txBody>
          <a:bodyPr/>
          <a:lstStyle/>
          <a:p>
            <a:endParaRPr lang="en-KR"/>
          </a:p>
        </p:txBody>
      </p:sp>
      <p:sp>
        <p:nvSpPr>
          <p:cNvPr id="9" name="Slide Number Placeholder 8">
            <a:extLst>
              <a:ext uri="{FF2B5EF4-FFF2-40B4-BE49-F238E27FC236}">
                <a16:creationId xmlns:a16="http://schemas.microsoft.com/office/drawing/2014/main" id="{D730FE48-DF1E-DA4C-B834-23A2A4D324D1}"/>
              </a:ext>
            </a:extLst>
          </p:cNvPr>
          <p:cNvSpPr>
            <a:spLocks noGrp="1"/>
          </p:cNvSpPr>
          <p:nvPr>
            <p:ph type="sldNum" sz="quarter" idx="12"/>
          </p:nvPr>
        </p:nvSpPr>
        <p:spPr/>
        <p:txBody>
          <a:bodyPr/>
          <a:lstStyle/>
          <a:p>
            <a:fld id="{F0179A8B-00BE-8649-ABED-510E40D21B80}" type="slidenum">
              <a:rPr lang="en-KR" smtClean="0"/>
              <a:t>‹#›</a:t>
            </a:fld>
            <a:endParaRPr lang="en-KR"/>
          </a:p>
        </p:txBody>
      </p:sp>
    </p:spTree>
    <p:extLst>
      <p:ext uri="{BB962C8B-B14F-4D97-AF65-F5344CB8AC3E}">
        <p14:creationId xmlns:p14="http://schemas.microsoft.com/office/powerpoint/2010/main" val="1696640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32CA-D5A8-8840-A0F7-DA9715E1F18E}"/>
              </a:ext>
            </a:extLst>
          </p:cNvPr>
          <p:cNvSpPr>
            <a:spLocks noGrp="1"/>
          </p:cNvSpPr>
          <p:nvPr>
            <p:ph type="title"/>
          </p:nvPr>
        </p:nvSpPr>
        <p:spPr/>
        <p:txBody>
          <a:bodyPr/>
          <a:lstStyle/>
          <a:p>
            <a:r>
              <a:rPr lang="en-US"/>
              <a:t>Click to edit Master title style</a:t>
            </a:r>
            <a:endParaRPr lang="en-KR"/>
          </a:p>
        </p:txBody>
      </p:sp>
      <p:sp>
        <p:nvSpPr>
          <p:cNvPr id="3" name="Date Placeholder 2">
            <a:extLst>
              <a:ext uri="{FF2B5EF4-FFF2-40B4-BE49-F238E27FC236}">
                <a16:creationId xmlns:a16="http://schemas.microsoft.com/office/drawing/2014/main" id="{0C8C4B67-5430-9346-8E68-A30DEE679D35}"/>
              </a:ext>
            </a:extLst>
          </p:cNvPr>
          <p:cNvSpPr>
            <a:spLocks noGrp="1"/>
          </p:cNvSpPr>
          <p:nvPr>
            <p:ph type="dt" sz="half" idx="10"/>
          </p:nvPr>
        </p:nvSpPr>
        <p:spPr/>
        <p:txBody>
          <a:bodyPr/>
          <a:lstStyle/>
          <a:p>
            <a:fld id="{7D003182-B807-8648-A313-F36205BB5C25}" type="datetimeFigureOut">
              <a:rPr lang="en-KR" smtClean="0"/>
              <a:t>2021/12/29</a:t>
            </a:fld>
            <a:endParaRPr lang="en-KR"/>
          </a:p>
        </p:txBody>
      </p:sp>
      <p:sp>
        <p:nvSpPr>
          <p:cNvPr id="4" name="Footer Placeholder 3">
            <a:extLst>
              <a:ext uri="{FF2B5EF4-FFF2-40B4-BE49-F238E27FC236}">
                <a16:creationId xmlns:a16="http://schemas.microsoft.com/office/drawing/2014/main" id="{0C5E75EF-515A-194E-9B66-1333F0138A54}"/>
              </a:ext>
            </a:extLst>
          </p:cNvPr>
          <p:cNvSpPr>
            <a:spLocks noGrp="1"/>
          </p:cNvSpPr>
          <p:nvPr>
            <p:ph type="ftr" sz="quarter" idx="11"/>
          </p:nvPr>
        </p:nvSpPr>
        <p:spPr/>
        <p:txBody>
          <a:bodyPr/>
          <a:lstStyle/>
          <a:p>
            <a:endParaRPr lang="en-KR"/>
          </a:p>
        </p:txBody>
      </p:sp>
      <p:sp>
        <p:nvSpPr>
          <p:cNvPr id="5" name="Slide Number Placeholder 4">
            <a:extLst>
              <a:ext uri="{FF2B5EF4-FFF2-40B4-BE49-F238E27FC236}">
                <a16:creationId xmlns:a16="http://schemas.microsoft.com/office/drawing/2014/main" id="{16478268-7E96-424E-8E9B-51FFC6E1EE3D}"/>
              </a:ext>
            </a:extLst>
          </p:cNvPr>
          <p:cNvSpPr>
            <a:spLocks noGrp="1"/>
          </p:cNvSpPr>
          <p:nvPr>
            <p:ph type="sldNum" sz="quarter" idx="12"/>
          </p:nvPr>
        </p:nvSpPr>
        <p:spPr/>
        <p:txBody>
          <a:bodyPr/>
          <a:lstStyle/>
          <a:p>
            <a:fld id="{F0179A8B-00BE-8649-ABED-510E40D21B80}" type="slidenum">
              <a:rPr lang="en-KR" smtClean="0"/>
              <a:t>‹#›</a:t>
            </a:fld>
            <a:endParaRPr lang="en-KR"/>
          </a:p>
        </p:txBody>
      </p:sp>
    </p:spTree>
    <p:extLst>
      <p:ext uri="{BB962C8B-B14F-4D97-AF65-F5344CB8AC3E}">
        <p14:creationId xmlns:p14="http://schemas.microsoft.com/office/powerpoint/2010/main" val="1221889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5C358A-C859-864D-812C-A9E2337F2DDB}"/>
              </a:ext>
            </a:extLst>
          </p:cNvPr>
          <p:cNvSpPr>
            <a:spLocks noGrp="1"/>
          </p:cNvSpPr>
          <p:nvPr>
            <p:ph type="dt" sz="half" idx="10"/>
          </p:nvPr>
        </p:nvSpPr>
        <p:spPr/>
        <p:txBody>
          <a:bodyPr/>
          <a:lstStyle/>
          <a:p>
            <a:fld id="{7D003182-B807-8648-A313-F36205BB5C25}" type="datetimeFigureOut">
              <a:rPr lang="en-KR" smtClean="0"/>
              <a:t>2021/12/29</a:t>
            </a:fld>
            <a:endParaRPr lang="en-KR"/>
          </a:p>
        </p:txBody>
      </p:sp>
      <p:sp>
        <p:nvSpPr>
          <p:cNvPr id="3" name="Footer Placeholder 2">
            <a:extLst>
              <a:ext uri="{FF2B5EF4-FFF2-40B4-BE49-F238E27FC236}">
                <a16:creationId xmlns:a16="http://schemas.microsoft.com/office/drawing/2014/main" id="{2B5DCADC-89ED-1B4D-AA24-BF050AF2A4F6}"/>
              </a:ext>
            </a:extLst>
          </p:cNvPr>
          <p:cNvSpPr>
            <a:spLocks noGrp="1"/>
          </p:cNvSpPr>
          <p:nvPr>
            <p:ph type="ftr" sz="quarter" idx="11"/>
          </p:nvPr>
        </p:nvSpPr>
        <p:spPr/>
        <p:txBody>
          <a:bodyPr/>
          <a:lstStyle/>
          <a:p>
            <a:endParaRPr lang="en-KR"/>
          </a:p>
        </p:txBody>
      </p:sp>
      <p:sp>
        <p:nvSpPr>
          <p:cNvPr id="4" name="Slide Number Placeholder 3">
            <a:extLst>
              <a:ext uri="{FF2B5EF4-FFF2-40B4-BE49-F238E27FC236}">
                <a16:creationId xmlns:a16="http://schemas.microsoft.com/office/drawing/2014/main" id="{15C9B880-439F-0C40-815B-FB8ACCFBF333}"/>
              </a:ext>
            </a:extLst>
          </p:cNvPr>
          <p:cNvSpPr>
            <a:spLocks noGrp="1"/>
          </p:cNvSpPr>
          <p:nvPr>
            <p:ph type="sldNum" sz="quarter" idx="12"/>
          </p:nvPr>
        </p:nvSpPr>
        <p:spPr/>
        <p:txBody>
          <a:bodyPr/>
          <a:lstStyle/>
          <a:p>
            <a:fld id="{F0179A8B-00BE-8649-ABED-510E40D21B80}" type="slidenum">
              <a:rPr lang="en-KR" smtClean="0"/>
              <a:t>‹#›</a:t>
            </a:fld>
            <a:endParaRPr lang="en-KR"/>
          </a:p>
        </p:txBody>
      </p:sp>
    </p:spTree>
    <p:extLst>
      <p:ext uri="{BB962C8B-B14F-4D97-AF65-F5344CB8AC3E}">
        <p14:creationId xmlns:p14="http://schemas.microsoft.com/office/powerpoint/2010/main" val="42158522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8B95E-8A10-504D-86D8-7EFFFE190F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Content Placeholder 2">
            <a:extLst>
              <a:ext uri="{FF2B5EF4-FFF2-40B4-BE49-F238E27FC236}">
                <a16:creationId xmlns:a16="http://schemas.microsoft.com/office/drawing/2014/main" id="{1026779A-4A53-884C-A002-43EAA866EF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Text Placeholder 3">
            <a:extLst>
              <a:ext uri="{FF2B5EF4-FFF2-40B4-BE49-F238E27FC236}">
                <a16:creationId xmlns:a16="http://schemas.microsoft.com/office/drawing/2014/main" id="{CB8F1BE1-7A93-994C-A5FD-CD231DFBE9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7215D0-C6AE-FF4E-BAA4-D286625BCDC5}"/>
              </a:ext>
            </a:extLst>
          </p:cNvPr>
          <p:cNvSpPr>
            <a:spLocks noGrp="1"/>
          </p:cNvSpPr>
          <p:nvPr>
            <p:ph type="dt" sz="half" idx="10"/>
          </p:nvPr>
        </p:nvSpPr>
        <p:spPr/>
        <p:txBody>
          <a:bodyPr/>
          <a:lstStyle/>
          <a:p>
            <a:fld id="{7D003182-B807-8648-A313-F36205BB5C25}" type="datetimeFigureOut">
              <a:rPr lang="en-KR" smtClean="0"/>
              <a:t>2021/12/29</a:t>
            </a:fld>
            <a:endParaRPr lang="en-KR"/>
          </a:p>
        </p:txBody>
      </p:sp>
      <p:sp>
        <p:nvSpPr>
          <p:cNvPr id="6" name="Footer Placeholder 5">
            <a:extLst>
              <a:ext uri="{FF2B5EF4-FFF2-40B4-BE49-F238E27FC236}">
                <a16:creationId xmlns:a16="http://schemas.microsoft.com/office/drawing/2014/main" id="{C3A371DA-D2F1-814E-AAEF-6856B69DC0AC}"/>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1923172F-7761-5941-A02F-3EF54A7ACED9}"/>
              </a:ext>
            </a:extLst>
          </p:cNvPr>
          <p:cNvSpPr>
            <a:spLocks noGrp="1"/>
          </p:cNvSpPr>
          <p:nvPr>
            <p:ph type="sldNum" sz="quarter" idx="12"/>
          </p:nvPr>
        </p:nvSpPr>
        <p:spPr/>
        <p:txBody>
          <a:bodyPr/>
          <a:lstStyle/>
          <a:p>
            <a:fld id="{F0179A8B-00BE-8649-ABED-510E40D21B80}" type="slidenum">
              <a:rPr lang="en-KR" smtClean="0"/>
              <a:t>‹#›</a:t>
            </a:fld>
            <a:endParaRPr lang="en-KR"/>
          </a:p>
        </p:txBody>
      </p:sp>
    </p:spTree>
    <p:extLst>
      <p:ext uri="{BB962C8B-B14F-4D97-AF65-F5344CB8AC3E}">
        <p14:creationId xmlns:p14="http://schemas.microsoft.com/office/powerpoint/2010/main" val="197598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0BD82-6D2B-4745-B820-FA05F7EC7141}"/>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855AAA6E-27D8-DD48-AF7E-A5B4BFAF22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2F9BCD9A-6755-E148-B8C8-05CB3B2EDAF7}"/>
              </a:ext>
            </a:extLst>
          </p:cNvPr>
          <p:cNvSpPr>
            <a:spLocks noGrp="1"/>
          </p:cNvSpPr>
          <p:nvPr>
            <p:ph type="dt" sz="half" idx="10"/>
          </p:nvPr>
        </p:nvSpPr>
        <p:spPr/>
        <p:txBody>
          <a:bodyPr/>
          <a:lstStyle/>
          <a:p>
            <a:fld id="{9FD69368-9B6A-FB4C-8C38-0A84B8994AAE}" type="datetimeFigureOut">
              <a:rPr lang="en-KR" smtClean="0"/>
              <a:t>2021/12/29</a:t>
            </a:fld>
            <a:endParaRPr lang="en-KR"/>
          </a:p>
        </p:txBody>
      </p:sp>
      <p:sp>
        <p:nvSpPr>
          <p:cNvPr id="5" name="Footer Placeholder 4">
            <a:extLst>
              <a:ext uri="{FF2B5EF4-FFF2-40B4-BE49-F238E27FC236}">
                <a16:creationId xmlns:a16="http://schemas.microsoft.com/office/drawing/2014/main" id="{CEB8AFE1-F2C0-454E-9DA1-70A9DA1E9A00}"/>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1EFCF49C-F397-8B45-BED4-8D20DD2FC1A1}"/>
              </a:ext>
            </a:extLst>
          </p:cNvPr>
          <p:cNvSpPr>
            <a:spLocks noGrp="1"/>
          </p:cNvSpPr>
          <p:nvPr>
            <p:ph type="sldNum" sz="quarter" idx="12"/>
          </p:nvPr>
        </p:nvSpPr>
        <p:spPr/>
        <p:txBody>
          <a:bodyPr/>
          <a:lstStyle/>
          <a:p>
            <a:fld id="{5CF454A6-64F8-A842-8D4A-E6CD7B13A41D}" type="slidenum">
              <a:rPr lang="en-KR" smtClean="0"/>
              <a:t>‹#›</a:t>
            </a:fld>
            <a:endParaRPr lang="en-KR"/>
          </a:p>
        </p:txBody>
      </p:sp>
    </p:spTree>
    <p:extLst>
      <p:ext uri="{BB962C8B-B14F-4D97-AF65-F5344CB8AC3E}">
        <p14:creationId xmlns:p14="http://schemas.microsoft.com/office/powerpoint/2010/main" val="3498709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61B72-E2FF-C34C-BE2C-A10375C363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Picture Placeholder 2">
            <a:extLst>
              <a:ext uri="{FF2B5EF4-FFF2-40B4-BE49-F238E27FC236}">
                <a16:creationId xmlns:a16="http://schemas.microsoft.com/office/drawing/2014/main" id="{93F8C0AF-1C5A-A94A-921B-AAFCA8AC1D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R"/>
          </a:p>
        </p:txBody>
      </p:sp>
      <p:sp>
        <p:nvSpPr>
          <p:cNvPr id="4" name="Text Placeholder 3">
            <a:extLst>
              <a:ext uri="{FF2B5EF4-FFF2-40B4-BE49-F238E27FC236}">
                <a16:creationId xmlns:a16="http://schemas.microsoft.com/office/drawing/2014/main" id="{B106778D-1D70-6846-82BD-58A91C4C29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1862B-D14F-994C-AB88-36CE4055AFF0}"/>
              </a:ext>
            </a:extLst>
          </p:cNvPr>
          <p:cNvSpPr>
            <a:spLocks noGrp="1"/>
          </p:cNvSpPr>
          <p:nvPr>
            <p:ph type="dt" sz="half" idx="10"/>
          </p:nvPr>
        </p:nvSpPr>
        <p:spPr/>
        <p:txBody>
          <a:bodyPr/>
          <a:lstStyle/>
          <a:p>
            <a:fld id="{7D003182-B807-8648-A313-F36205BB5C25}" type="datetimeFigureOut">
              <a:rPr lang="en-KR" smtClean="0"/>
              <a:t>2021/12/29</a:t>
            </a:fld>
            <a:endParaRPr lang="en-KR"/>
          </a:p>
        </p:txBody>
      </p:sp>
      <p:sp>
        <p:nvSpPr>
          <p:cNvPr id="6" name="Footer Placeholder 5">
            <a:extLst>
              <a:ext uri="{FF2B5EF4-FFF2-40B4-BE49-F238E27FC236}">
                <a16:creationId xmlns:a16="http://schemas.microsoft.com/office/drawing/2014/main" id="{E5D4F651-5D0B-0543-9975-31FEDBCE52D4}"/>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68499064-05AA-B545-9DEC-7E7CC78AAFAD}"/>
              </a:ext>
            </a:extLst>
          </p:cNvPr>
          <p:cNvSpPr>
            <a:spLocks noGrp="1"/>
          </p:cNvSpPr>
          <p:nvPr>
            <p:ph type="sldNum" sz="quarter" idx="12"/>
          </p:nvPr>
        </p:nvSpPr>
        <p:spPr/>
        <p:txBody>
          <a:bodyPr/>
          <a:lstStyle/>
          <a:p>
            <a:fld id="{F0179A8B-00BE-8649-ABED-510E40D21B80}" type="slidenum">
              <a:rPr lang="en-KR" smtClean="0"/>
              <a:t>‹#›</a:t>
            </a:fld>
            <a:endParaRPr lang="en-KR"/>
          </a:p>
        </p:txBody>
      </p:sp>
    </p:spTree>
    <p:extLst>
      <p:ext uri="{BB962C8B-B14F-4D97-AF65-F5344CB8AC3E}">
        <p14:creationId xmlns:p14="http://schemas.microsoft.com/office/powerpoint/2010/main" val="23055509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958CE-3E7E-8D4D-9D1E-F8DD3A2BB499}"/>
              </a:ext>
            </a:extLst>
          </p:cNvPr>
          <p:cNvSpPr>
            <a:spLocks noGrp="1"/>
          </p:cNvSpPr>
          <p:nvPr>
            <p:ph type="title"/>
          </p:nvPr>
        </p:nvSpPr>
        <p:spPr/>
        <p:txBody>
          <a:bodyPr/>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1DF478F6-5F40-B247-A1C9-D9D789663E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DFFD8093-EBCE-CA40-AE61-31D5646A11B6}"/>
              </a:ext>
            </a:extLst>
          </p:cNvPr>
          <p:cNvSpPr>
            <a:spLocks noGrp="1"/>
          </p:cNvSpPr>
          <p:nvPr>
            <p:ph type="dt" sz="half" idx="10"/>
          </p:nvPr>
        </p:nvSpPr>
        <p:spPr/>
        <p:txBody>
          <a:bodyPr/>
          <a:lstStyle/>
          <a:p>
            <a:fld id="{7D003182-B807-8648-A313-F36205BB5C25}" type="datetimeFigureOut">
              <a:rPr lang="en-KR" smtClean="0"/>
              <a:t>2021/12/29</a:t>
            </a:fld>
            <a:endParaRPr lang="en-KR"/>
          </a:p>
        </p:txBody>
      </p:sp>
      <p:sp>
        <p:nvSpPr>
          <p:cNvPr id="5" name="Footer Placeholder 4">
            <a:extLst>
              <a:ext uri="{FF2B5EF4-FFF2-40B4-BE49-F238E27FC236}">
                <a16:creationId xmlns:a16="http://schemas.microsoft.com/office/drawing/2014/main" id="{DB061BA5-92FE-5147-B241-5EC1D49202D0}"/>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E9EC240B-AD09-7C4C-A796-EEBFD9DF95BB}"/>
              </a:ext>
            </a:extLst>
          </p:cNvPr>
          <p:cNvSpPr>
            <a:spLocks noGrp="1"/>
          </p:cNvSpPr>
          <p:nvPr>
            <p:ph type="sldNum" sz="quarter" idx="12"/>
          </p:nvPr>
        </p:nvSpPr>
        <p:spPr/>
        <p:txBody>
          <a:bodyPr/>
          <a:lstStyle/>
          <a:p>
            <a:fld id="{F0179A8B-00BE-8649-ABED-510E40D21B80}" type="slidenum">
              <a:rPr lang="en-KR" smtClean="0"/>
              <a:t>‹#›</a:t>
            </a:fld>
            <a:endParaRPr lang="en-KR"/>
          </a:p>
        </p:txBody>
      </p:sp>
    </p:spTree>
    <p:extLst>
      <p:ext uri="{BB962C8B-B14F-4D97-AF65-F5344CB8AC3E}">
        <p14:creationId xmlns:p14="http://schemas.microsoft.com/office/powerpoint/2010/main" val="3817808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D9346D-1C11-EF40-9332-9A594A1A44E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DFFC6A2B-3330-7342-955E-9D9E056579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E0EC353C-D38F-9440-B707-E5DE6B315F42}"/>
              </a:ext>
            </a:extLst>
          </p:cNvPr>
          <p:cNvSpPr>
            <a:spLocks noGrp="1"/>
          </p:cNvSpPr>
          <p:nvPr>
            <p:ph type="dt" sz="half" idx="10"/>
          </p:nvPr>
        </p:nvSpPr>
        <p:spPr/>
        <p:txBody>
          <a:bodyPr/>
          <a:lstStyle/>
          <a:p>
            <a:fld id="{7D003182-B807-8648-A313-F36205BB5C25}" type="datetimeFigureOut">
              <a:rPr lang="en-KR" smtClean="0"/>
              <a:t>2021/12/29</a:t>
            </a:fld>
            <a:endParaRPr lang="en-KR"/>
          </a:p>
        </p:txBody>
      </p:sp>
      <p:sp>
        <p:nvSpPr>
          <p:cNvPr id="5" name="Footer Placeholder 4">
            <a:extLst>
              <a:ext uri="{FF2B5EF4-FFF2-40B4-BE49-F238E27FC236}">
                <a16:creationId xmlns:a16="http://schemas.microsoft.com/office/drawing/2014/main" id="{8AB3029B-976C-0C42-94FB-09A5DDEEEDF8}"/>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02F5926C-796C-3544-9778-9943B64D9B1B}"/>
              </a:ext>
            </a:extLst>
          </p:cNvPr>
          <p:cNvSpPr>
            <a:spLocks noGrp="1"/>
          </p:cNvSpPr>
          <p:nvPr>
            <p:ph type="sldNum" sz="quarter" idx="12"/>
          </p:nvPr>
        </p:nvSpPr>
        <p:spPr/>
        <p:txBody>
          <a:bodyPr/>
          <a:lstStyle/>
          <a:p>
            <a:fld id="{F0179A8B-00BE-8649-ABED-510E40D21B80}" type="slidenum">
              <a:rPr lang="en-KR" smtClean="0"/>
              <a:t>‹#›</a:t>
            </a:fld>
            <a:endParaRPr lang="en-KR"/>
          </a:p>
        </p:txBody>
      </p:sp>
    </p:spTree>
    <p:extLst>
      <p:ext uri="{BB962C8B-B14F-4D97-AF65-F5344CB8AC3E}">
        <p14:creationId xmlns:p14="http://schemas.microsoft.com/office/powerpoint/2010/main" val="3069336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1C83E-EDF9-E041-BA64-E51B139FB3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R"/>
          </a:p>
        </p:txBody>
      </p:sp>
      <p:sp>
        <p:nvSpPr>
          <p:cNvPr id="3" name="Text Placeholder 2">
            <a:extLst>
              <a:ext uri="{FF2B5EF4-FFF2-40B4-BE49-F238E27FC236}">
                <a16:creationId xmlns:a16="http://schemas.microsoft.com/office/drawing/2014/main" id="{B8D3C60E-6A49-7B4B-9DB7-4E3758871C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05B653-BE8B-284C-97AB-E80D3DDB81AA}"/>
              </a:ext>
            </a:extLst>
          </p:cNvPr>
          <p:cNvSpPr>
            <a:spLocks noGrp="1"/>
          </p:cNvSpPr>
          <p:nvPr>
            <p:ph type="dt" sz="half" idx="10"/>
          </p:nvPr>
        </p:nvSpPr>
        <p:spPr/>
        <p:txBody>
          <a:bodyPr/>
          <a:lstStyle/>
          <a:p>
            <a:fld id="{9FD69368-9B6A-FB4C-8C38-0A84B8994AAE}" type="datetimeFigureOut">
              <a:rPr lang="en-KR" smtClean="0"/>
              <a:t>2021/12/29</a:t>
            </a:fld>
            <a:endParaRPr lang="en-KR"/>
          </a:p>
        </p:txBody>
      </p:sp>
      <p:sp>
        <p:nvSpPr>
          <p:cNvPr id="5" name="Footer Placeholder 4">
            <a:extLst>
              <a:ext uri="{FF2B5EF4-FFF2-40B4-BE49-F238E27FC236}">
                <a16:creationId xmlns:a16="http://schemas.microsoft.com/office/drawing/2014/main" id="{ED9A9D2C-8CE2-2B40-8A59-03DF59CE327F}"/>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0E068543-8E71-B849-9916-19D6E60A5D1B}"/>
              </a:ext>
            </a:extLst>
          </p:cNvPr>
          <p:cNvSpPr>
            <a:spLocks noGrp="1"/>
          </p:cNvSpPr>
          <p:nvPr>
            <p:ph type="sldNum" sz="quarter" idx="12"/>
          </p:nvPr>
        </p:nvSpPr>
        <p:spPr/>
        <p:txBody>
          <a:bodyPr/>
          <a:lstStyle/>
          <a:p>
            <a:fld id="{5CF454A6-64F8-A842-8D4A-E6CD7B13A41D}" type="slidenum">
              <a:rPr lang="en-KR" smtClean="0"/>
              <a:t>‹#›</a:t>
            </a:fld>
            <a:endParaRPr lang="en-KR"/>
          </a:p>
        </p:txBody>
      </p:sp>
    </p:spTree>
    <p:extLst>
      <p:ext uri="{BB962C8B-B14F-4D97-AF65-F5344CB8AC3E}">
        <p14:creationId xmlns:p14="http://schemas.microsoft.com/office/powerpoint/2010/main" val="433060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BC5E2-B48C-804E-A573-EC2002BACD1E}"/>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57B369D9-4106-5044-89C0-7ED2A3FA5B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Content Placeholder 3">
            <a:extLst>
              <a:ext uri="{FF2B5EF4-FFF2-40B4-BE49-F238E27FC236}">
                <a16:creationId xmlns:a16="http://schemas.microsoft.com/office/drawing/2014/main" id="{54869A63-5C73-4043-8B43-8EB1E2A6B8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Date Placeholder 4">
            <a:extLst>
              <a:ext uri="{FF2B5EF4-FFF2-40B4-BE49-F238E27FC236}">
                <a16:creationId xmlns:a16="http://schemas.microsoft.com/office/drawing/2014/main" id="{A792C262-2263-AB41-AE90-496D979C7C7A}"/>
              </a:ext>
            </a:extLst>
          </p:cNvPr>
          <p:cNvSpPr>
            <a:spLocks noGrp="1"/>
          </p:cNvSpPr>
          <p:nvPr>
            <p:ph type="dt" sz="half" idx="10"/>
          </p:nvPr>
        </p:nvSpPr>
        <p:spPr/>
        <p:txBody>
          <a:bodyPr/>
          <a:lstStyle/>
          <a:p>
            <a:fld id="{9FD69368-9B6A-FB4C-8C38-0A84B8994AAE}" type="datetimeFigureOut">
              <a:rPr lang="en-KR" smtClean="0"/>
              <a:t>2021/12/29</a:t>
            </a:fld>
            <a:endParaRPr lang="en-KR"/>
          </a:p>
        </p:txBody>
      </p:sp>
      <p:sp>
        <p:nvSpPr>
          <p:cNvPr id="6" name="Footer Placeholder 5">
            <a:extLst>
              <a:ext uri="{FF2B5EF4-FFF2-40B4-BE49-F238E27FC236}">
                <a16:creationId xmlns:a16="http://schemas.microsoft.com/office/drawing/2014/main" id="{42F43A85-1060-004D-8C44-72229CBB2484}"/>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E3E58E0C-49A0-5D4E-9862-3525F6633A2F}"/>
              </a:ext>
            </a:extLst>
          </p:cNvPr>
          <p:cNvSpPr>
            <a:spLocks noGrp="1"/>
          </p:cNvSpPr>
          <p:nvPr>
            <p:ph type="sldNum" sz="quarter" idx="12"/>
          </p:nvPr>
        </p:nvSpPr>
        <p:spPr/>
        <p:txBody>
          <a:bodyPr/>
          <a:lstStyle/>
          <a:p>
            <a:fld id="{5CF454A6-64F8-A842-8D4A-E6CD7B13A41D}" type="slidenum">
              <a:rPr lang="en-KR" smtClean="0"/>
              <a:t>‹#›</a:t>
            </a:fld>
            <a:endParaRPr lang="en-KR"/>
          </a:p>
        </p:txBody>
      </p:sp>
    </p:spTree>
    <p:extLst>
      <p:ext uri="{BB962C8B-B14F-4D97-AF65-F5344CB8AC3E}">
        <p14:creationId xmlns:p14="http://schemas.microsoft.com/office/powerpoint/2010/main" val="594541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D7A6-84DB-8247-8732-872E73EF46D4}"/>
              </a:ext>
            </a:extLst>
          </p:cNvPr>
          <p:cNvSpPr>
            <a:spLocks noGrp="1"/>
          </p:cNvSpPr>
          <p:nvPr>
            <p:ph type="title"/>
          </p:nvPr>
        </p:nvSpPr>
        <p:spPr>
          <a:xfrm>
            <a:off x="839788" y="365125"/>
            <a:ext cx="10515600" cy="1325563"/>
          </a:xfrm>
        </p:spPr>
        <p:txBody>
          <a:bodyPr/>
          <a:lstStyle/>
          <a:p>
            <a:r>
              <a:rPr lang="en-US"/>
              <a:t>Click to edit Master title style</a:t>
            </a:r>
            <a:endParaRPr lang="en-KR"/>
          </a:p>
        </p:txBody>
      </p:sp>
      <p:sp>
        <p:nvSpPr>
          <p:cNvPr id="3" name="Text Placeholder 2">
            <a:extLst>
              <a:ext uri="{FF2B5EF4-FFF2-40B4-BE49-F238E27FC236}">
                <a16:creationId xmlns:a16="http://schemas.microsoft.com/office/drawing/2014/main" id="{FC0E2064-D6E4-FD4B-AE43-968F21782D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B791F2-A1DB-144F-A9AE-597C5213CB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Text Placeholder 4">
            <a:extLst>
              <a:ext uri="{FF2B5EF4-FFF2-40B4-BE49-F238E27FC236}">
                <a16:creationId xmlns:a16="http://schemas.microsoft.com/office/drawing/2014/main" id="{5A06CB7D-C112-C44E-BCA7-A5BA99F7F4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5A2B01-3C75-AC44-BC67-C6248B2964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7" name="Date Placeholder 6">
            <a:extLst>
              <a:ext uri="{FF2B5EF4-FFF2-40B4-BE49-F238E27FC236}">
                <a16:creationId xmlns:a16="http://schemas.microsoft.com/office/drawing/2014/main" id="{1470AA3E-FEDC-C24A-B787-7F4F7DF86205}"/>
              </a:ext>
            </a:extLst>
          </p:cNvPr>
          <p:cNvSpPr>
            <a:spLocks noGrp="1"/>
          </p:cNvSpPr>
          <p:nvPr>
            <p:ph type="dt" sz="half" idx="10"/>
          </p:nvPr>
        </p:nvSpPr>
        <p:spPr/>
        <p:txBody>
          <a:bodyPr/>
          <a:lstStyle/>
          <a:p>
            <a:fld id="{9FD69368-9B6A-FB4C-8C38-0A84B8994AAE}" type="datetimeFigureOut">
              <a:rPr lang="en-KR" smtClean="0"/>
              <a:t>2021/12/29</a:t>
            </a:fld>
            <a:endParaRPr lang="en-KR"/>
          </a:p>
        </p:txBody>
      </p:sp>
      <p:sp>
        <p:nvSpPr>
          <p:cNvPr id="8" name="Footer Placeholder 7">
            <a:extLst>
              <a:ext uri="{FF2B5EF4-FFF2-40B4-BE49-F238E27FC236}">
                <a16:creationId xmlns:a16="http://schemas.microsoft.com/office/drawing/2014/main" id="{9F71F329-45CC-ED42-B490-9CEA70BB5867}"/>
              </a:ext>
            </a:extLst>
          </p:cNvPr>
          <p:cNvSpPr>
            <a:spLocks noGrp="1"/>
          </p:cNvSpPr>
          <p:nvPr>
            <p:ph type="ftr" sz="quarter" idx="11"/>
          </p:nvPr>
        </p:nvSpPr>
        <p:spPr/>
        <p:txBody>
          <a:bodyPr/>
          <a:lstStyle/>
          <a:p>
            <a:endParaRPr lang="en-KR"/>
          </a:p>
        </p:txBody>
      </p:sp>
      <p:sp>
        <p:nvSpPr>
          <p:cNvPr id="9" name="Slide Number Placeholder 8">
            <a:extLst>
              <a:ext uri="{FF2B5EF4-FFF2-40B4-BE49-F238E27FC236}">
                <a16:creationId xmlns:a16="http://schemas.microsoft.com/office/drawing/2014/main" id="{8B5B76C5-0233-7E4E-A859-8C68D770B93B}"/>
              </a:ext>
            </a:extLst>
          </p:cNvPr>
          <p:cNvSpPr>
            <a:spLocks noGrp="1"/>
          </p:cNvSpPr>
          <p:nvPr>
            <p:ph type="sldNum" sz="quarter" idx="12"/>
          </p:nvPr>
        </p:nvSpPr>
        <p:spPr/>
        <p:txBody>
          <a:bodyPr/>
          <a:lstStyle/>
          <a:p>
            <a:fld id="{5CF454A6-64F8-A842-8D4A-E6CD7B13A41D}" type="slidenum">
              <a:rPr lang="en-KR" smtClean="0"/>
              <a:t>‹#›</a:t>
            </a:fld>
            <a:endParaRPr lang="en-KR"/>
          </a:p>
        </p:txBody>
      </p:sp>
    </p:spTree>
    <p:extLst>
      <p:ext uri="{BB962C8B-B14F-4D97-AF65-F5344CB8AC3E}">
        <p14:creationId xmlns:p14="http://schemas.microsoft.com/office/powerpoint/2010/main" val="97865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A37C8-6E51-FF43-B2A0-9253DCF14C47}"/>
              </a:ext>
            </a:extLst>
          </p:cNvPr>
          <p:cNvSpPr>
            <a:spLocks noGrp="1"/>
          </p:cNvSpPr>
          <p:nvPr>
            <p:ph type="title"/>
          </p:nvPr>
        </p:nvSpPr>
        <p:spPr/>
        <p:txBody>
          <a:bodyPr/>
          <a:lstStyle/>
          <a:p>
            <a:r>
              <a:rPr lang="en-US"/>
              <a:t>Click to edit Master title style</a:t>
            </a:r>
            <a:endParaRPr lang="en-KR"/>
          </a:p>
        </p:txBody>
      </p:sp>
      <p:sp>
        <p:nvSpPr>
          <p:cNvPr id="3" name="Date Placeholder 2">
            <a:extLst>
              <a:ext uri="{FF2B5EF4-FFF2-40B4-BE49-F238E27FC236}">
                <a16:creationId xmlns:a16="http://schemas.microsoft.com/office/drawing/2014/main" id="{D925943A-8A37-E943-8E87-CB3F8F7C6F3C}"/>
              </a:ext>
            </a:extLst>
          </p:cNvPr>
          <p:cNvSpPr>
            <a:spLocks noGrp="1"/>
          </p:cNvSpPr>
          <p:nvPr>
            <p:ph type="dt" sz="half" idx="10"/>
          </p:nvPr>
        </p:nvSpPr>
        <p:spPr/>
        <p:txBody>
          <a:bodyPr/>
          <a:lstStyle/>
          <a:p>
            <a:fld id="{9FD69368-9B6A-FB4C-8C38-0A84B8994AAE}" type="datetimeFigureOut">
              <a:rPr lang="en-KR" smtClean="0"/>
              <a:t>2021/12/29</a:t>
            </a:fld>
            <a:endParaRPr lang="en-KR"/>
          </a:p>
        </p:txBody>
      </p:sp>
      <p:sp>
        <p:nvSpPr>
          <p:cNvPr id="4" name="Footer Placeholder 3">
            <a:extLst>
              <a:ext uri="{FF2B5EF4-FFF2-40B4-BE49-F238E27FC236}">
                <a16:creationId xmlns:a16="http://schemas.microsoft.com/office/drawing/2014/main" id="{52308738-1CA2-E349-9914-DD19DDB0D6EC}"/>
              </a:ext>
            </a:extLst>
          </p:cNvPr>
          <p:cNvSpPr>
            <a:spLocks noGrp="1"/>
          </p:cNvSpPr>
          <p:nvPr>
            <p:ph type="ftr" sz="quarter" idx="11"/>
          </p:nvPr>
        </p:nvSpPr>
        <p:spPr/>
        <p:txBody>
          <a:bodyPr/>
          <a:lstStyle/>
          <a:p>
            <a:endParaRPr lang="en-KR"/>
          </a:p>
        </p:txBody>
      </p:sp>
      <p:sp>
        <p:nvSpPr>
          <p:cNvPr id="5" name="Slide Number Placeholder 4">
            <a:extLst>
              <a:ext uri="{FF2B5EF4-FFF2-40B4-BE49-F238E27FC236}">
                <a16:creationId xmlns:a16="http://schemas.microsoft.com/office/drawing/2014/main" id="{462BE995-5AB2-984D-81E4-E21261BFE776}"/>
              </a:ext>
            </a:extLst>
          </p:cNvPr>
          <p:cNvSpPr>
            <a:spLocks noGrp="1"/>
          </p:cNvSpPr>
          <p:nvPr>
            <p:ph type="sldNum" sz="quarter" idx="12"/>
          </p:nvPr>
        </p:nvSpPr>
        <p:spPr/>
        <p:txBody>
          <a:bodyPr/>
          <a:lstStyle/>
          <a:p>
            <a:fld id="{5CF454A6-64F8-A842-8D4A-E6CD7B13A41D}" type="slidenum">
              <a:rPr lang="en-KR" smtClean="0"/>
              <a:t>‹#›</a:t>
            </a:fld>
            <a:endParaRPr lang="en-KR"/>
          </a:p>
        </p:txBody>
      </p:sp>
    </p:spTree>
    <p:extLst>
      <p:ext uri="{BB962C8B-B14F-4D97-AF65-F5344CB8AC3E}">
        <p14:creationId xmlns:p14="http://schemas.microsoft.com/office/powerpoint/2010/main" val="723499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85064C-93DE-9448-8C10-689A4560731F}"/>
              </a:ext>
            </a:extLst>
          </p:cNvPr>
          <p:cNvSpPr>
            <a:spLocks noGrp="1"/>
          </p:cNvSpPr>
          <p:nvPr>
            <p:ph type="dt" sz="half" idx="10"/>
          </p:nvPr>
        </p:nvSpPr>
        <p:spPr/>
        <p:txBody>
          <a:bodyPr/>
          <a:lstStyle/>
          <a:p>
            <a:fld id="{9FD69368-9B6A-FB4C-8C38-0A84B8994AAE}" type="datetimeFigureOut">
              <a:rPr lang="en-KR" smtClean="0"/>
              <a:t>2021/12/29</a:t>
            </a:fld>
            <a:endParaRPr lang="en-KR"/>
          </a:p>
        </p:txBody>
      </p:sp>
      <p:sp>
        <p:nvSpPr>
          <p:cNvPr id="3" name="Footer Placeholder 2">
            <a:extLst>
              <a:ext uri="{FF2B5EF4-FFF2-40B4-BE49-F238E27FC236}">
                <a16:creationId xmlns:a16="http://schemas.microsoft.com/office/drawing/2014/main" id="{223C22E7-9962-D94D-A3BA-E00CA187E775}"/>
              </a:ext>
            </a:extLst>
          </p:cNvPr>
          <p:cNvSpPr>
            <a:spLocks noGrp="1"/>
          </p:cNvSpPr>
          <p:nvPr>
            <p:ph type="ftr" sz="quarter" idx="11"/>
          </p:nvPr>
        </p:nvSpPr>
        <p:spPr/>
        <p:txBody>
          <a:bodyPr/>
          <a:lstStyle/>
          <a:p>
            <a:endParaRPr lang="en-KR"/>
          </a:p>
        </p:txBody>
      </p:sp>
      <p:sp>
        <p:nvSpPr>
          <p:cNvPr id="4" name="Slide Number Placeholder 3">
            <a:extLst>
              <a:ext uri="{FF2B5EF4-FFF2-40B4-BE49-F238E27FC236}">
                <a16:creationId xmlns:a16="http://schemas.microsoft.com/office/drawing/2014/main" id="{7E7C8BFC-EACA-C54E-8443-9F96EB2B599F}"/>
              </a:ext>
            </a:extLst>
          </p:cNvPr>
          <p:cNvSpPr>
            <a:spLocks noGrp="1"/>
          </p:cNvSpPr>
          <p:nvPr>
            <p:ph type="sldNum" sz="quarter" idx="12"/>
          </p:nvPr>
        </p:nvSpPr>
        <p:spPr/>
        <p:txBody>
          <a:bodyPr/>
          <a:lstStyle/>
          <a:p>
            <a:fld id="{5CF454A6-64F8-A842-8D4A-E6CD7B13A41D}" type="slidenum">
              <a:rPr lang="en-KR" smtClean="0"/>
              <a:t>‹#›</a:t>
            </a:fld>
            <a:endParaRPr lang="en-KR"/>
          </a:p>
        </p:txBody>
      </p:sp>
    </p:spTree>
    <p:extLst>
      <p:ext uri="{BB962C8B-B14F-4D97-AF65-F5344CB8AC3E}">
        <p14:creationId xmlns:p14="http://schemas.microsoft.com/office/powerpoint/2010/main" val="3049135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1698D-0E31-0844-9E79-CF58168199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Content Placeholder 2">
            <a:extLst>
              <a:ext uri="{FF2B5EF4-FFF2-40B4-BE49-F238E27FC236}">
                <a16:creationId xmlns:a16="http://schemas.microsoft.com/office/drawing/2014/main" id="{E3F77371-020B-E340-B1C0-1613ABE24F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Text Placeholder 3">
            <a:extLst>
              <a:ext uri="{FF2B5EF4-FFF2-40B4-BE49-F238E27FC236}">
                <a16:creationId xmlns:a16="http://schemas.microsoft.com/office/drawing/2014/main" id="{DAA59213-3528-8541-8397-A7CE67A14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80DCCD-1FC3-F84C-88BC-9AB1423B938F}"/>
              </a:ext>
            </a:extLst>
          </p:cNvPr>
          <p:cNvSpPr>
            <a:spLocks noGrp="1"/>
          </p:cNvSpPr>
          <p:nvPr>
            <p:ph type="dt" sz="half" idx="10"/>
          </p:nvPr>
        </p:nvSpPr>
        <p:spPr/>
        <p:txBody>
          <a:bodyPr/>
          <a:lstStyle/>
          <a:p>
            <a:fld id="{9FD69368-9B6A-FB4C-8C38-0A84B8994AAE}" type="datetimeFigureOut">
              <a:rPr lang="en-KR" smtClean="0"/>
              <a:t>2021/12/29</a:t>
            </a:fld>
            <a:endParaRPr lang="en-KR"/>
          </a:p>
        </p:txBody>
      </p:sp>
      <p:sp>
        <p:nvSpPr>
          <p:cNvPr id="6" name="Footer Placeholder 5">
            <a:extLst>
              <a:ext uri="{FF2B5EF4-FFF2-40B4-BE49-F238E27FC236}">
                <a16:creationId xmlns:a16="http://schemas.microsoft.com/office/drawing/2014/main" id="{270AD65A-1B3F-9A42-ABB5-B047D276583D}"/>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C2A9AE93-66E5-4041-81F1-49EC92FC18B9}"/>
              </a:ext>
            </a:extLst>
          </p:cNvPr>
          <p:cNvSpPr>
            <a:spLocks noGrp="1"/>
          </p:cNvSpPr>
          <p:nvPr>
            <p:ph type="sldNum" sz="quarter" idx="12"/>
          </p:nvPr>
        </p:nvSpPr>
        <p:spPr/>
        <p:txBody>
          <a:bodyPr/>
          <a:lstStyle/>
          <a:p>
            <a:fld id="{5CF454A6-64F8-A842-8D4A-E6CD7B13A41D}" type="slidenum">
              <a:rPr lang="en-KR" smtClean="0"/>
              <a:t>‹#›</a:t>
            </a:fld>
            <a:endParaRPr lang="en-KR"/>
          </a:p>
        </p:txBody>
      </p:sp>
    </p:spTree>
    <p:extLst>
      <p:ext uri="{BB962C8B-B14F-4D97-AF65-F5344CB8AC3E}">
        <p14:creationId xmlns:p14="http://schemas.microsoft.com/office/powerpoint/2010/main" val="2889266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3221-3AF8-3449-85C9-0EC1FB25F1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Picture Placeholder 2">
            <a:extLst>
              <a:ext uri="{FF2B5EF4-FFF2-40B4-BE49-F238E27FC236}">
                <a16:creationId xmlns:a16="http://schemas.microsoft.com/office/drawing/2014/main" id="{A1128429-BBE7-5648-A638-0A4B299FF8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R"/>
          </a:p>
        </p:txBody>
      </p:sp>
      <p:sp>
        <p:nvSpPr>
          <p:cNvPr id="4" name="Text Placeholder 3">
            <a:extLst>
              <a:ext uri="{FF2B5EF4-FFF2-40B4-BE49-F238E27FC236}">
                <a16:creationId xmlns:a16="http://schemas.microsoft.com/office/drawing/2014/main" id="{19E93F79-BE0F-864D-8B62-22A4FE7B5C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112FE0-C0D1-CD4F-BF88-DA10CC6C0F5A}"/>
              </a:ext>
            </a:extLst>
          </p:cNvPr>
          <p:cNvSpPr>
            <a:spLocks noGrp="1"/>
          </p:cNvSpPr>
          <p:nvPr>
            <p:ph type="dt" sz="half" idx="10"/>
          </p:nvPr>
        </p:nvSpPr>
        <p:spPr/>
        <p:txBody>
          <a:bodyPr/>
          <a:lstStyle/>
          <a:p>
            <a:fld id="{9FD69368-9B6A-FB4C-8C38-0A84B8994AAE}" type="datetimeFigureOut">
              <a:rPr lang="en-KR" smtClean="0"/>
              <a:t>2021/12/29</a:t>
            </a:fld>
            <a:endParaRPr lang="en-KR"/>
          </a:p>
        </p:txBody>
      </p:sp>
      <p:sp>
        <p:nvSpPr>
          <p:cNvPr id="6" name="Footer Placeholder 5">
            <a:extLst>
              <a:ext uri="{FF2B5EF4-FFF2-40B4-BE49-F238E27FC236}">
                <a16:creationId xmlns:a16="http://schemas.microsoft.com/office/drawing/2014/main" id="{F0A2341B-52BA-774A-A6C7-A05E1758F817}"/>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0ED77A37-3DDC-CA4F-A017-A98AB135028D}"/>
              </a:ext>
            </a:extLst>
          </p:cNvPr>
          <p:cNvSpPr>
            <a:spLocks noGrp="1"/>
          </p:cNvSpPr>
          <p:nvPr>
            <p:ph type="sldNum" sz="quarter" idx="12"/>
          </p:nvPr>
        </p:nvSpPr>
        <p:spPr/>
        <p:txBody>
          <a:bodyPr/>
          <a:lstStyle/>
          <a:p>
            <a:fld id="{5CF454A6-64F8-A842-8D4A-E6CD7B13A41D}" type="slidenum">
              <a:rPr lang="en-KR" smtClean="0"/>
              <a:t>‹#›</a:t>
            </a:fld>
            <a:endParaRPr lang="en-KR"/>
          </a:p>
        </p:txBody>
      </p:sp>
    </p:spTree>
    <p:extLst>
      <p:ext uri="{BB962C8B-B14F-4D97-AF65-F5344CB8AC3E}">
        <p14:creationId xmlns:p14="http://schemas.microsoft.com/office/powerpoint/2010/main" val="625292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F20502-D3F1-9240-9060-A61BB771E1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0712B24C-DEF9-D442-A809-DEF02C1D6E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4F37006E-E081-8F4B-87F9-53CFEDDED7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D69368-9B6A-FB4C-8C38-0A84B8994AAE}" type="datetimeFigureOut">
              <a:rPr lang="en-KR" smtClean="0"/>
              <a:t>2021/12/29</a:t>
            </a:fld>
            <a:endParaRPr lang="en-KR"/>
          </a:p>
        </p:txBody>
      </p:sp>
      <p:sp>
        <p:nvSpPr>
          <p:cNvPr id="5" name="Footer Placeholder 4">
            <a:extLst>
              <a:ext uri="{FF2B5EF4-FFF2-40B4-BE49-F238E27FC236}">
                <a16:creationId xmlns:a16="http://schemas.microsoft.com/office/drawing/2014/main" id="{60132185-948F-BC48-842E-7A118BEE17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R"/>
          </a:p>
        </p:txBody>
      </p:sp>
      <p:sp>
        <p:nvSpPr>
          <p:cNvPr id="6" name="Slide Number Placeholder 5">
            <a:extLst>
              <a:ext uri="{FF2B5EF4-FFF2-40B4-BE49-F238E27FC236}">
                <a16:creationId xmlns:a16="http://schemas.microsoft.com/office/drawing/2014/main" id="{D8442960-A3F1-334D-9ADB-772EBD7EC2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454A6-64F8-A842-8D4A-E6CD7B13A41D}" type="slidenum">
              <a:rPr lang="en-KR" smtClean="0"/>
              <a:t>‹#›</a:t>
            </a:fld>
            <a:endParaRPr lang="en-KR"/>
          </a:p>
        </p:txBody>
      </p:sp>
    </p:spTree>
    <p:extLst>
      <p:ext uri="{BB962C8B-B14F-4D97-AF65-F5344CB8AC3E}">
        <p14:creationId xmlns:p14="http://schemas.microsoft.com/office/powerpoint/2010/main" val="176142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7B7CB3-B5E2-134C-83F4-5129888C4A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48F15625-6802-7E4B-9A87-26DB143033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B7F41A24-E4FB-4344-9B3F-F1945C0A45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7D003182-B807-8648-A313-F36205BB5C25}" type="datetimeFigureOut">
              <a:rPr lang="en-KR" smtClean="0"/>
              <a:pPr/>
              <a:t>2021/12/29</a:t>
            </a:fld>
            <a:endParaRPr lang="en-KR"/>
          </a:p>
        </p:txBody>
      </p:sp>
      <p:sp>
        <p:nvSpPr>
          <p:cNvPr id="5" name="Footer Placeholder 4">
            <a:extLst>
              <a:ext uri="{FF2B5EF4-FFF2-40B4-BE49-F238E27FC236}">
                <a16:creationId xmlns:a16="http://schemas.microsoft.com/office/drawing/2014/main" id="{63ED2AE7-11FD-CF4F-8D75-30EC9509DC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KR"/>
          </a:p>
        </p:txBody>
      </p:sp>
      <p:sp>
        <p:nvSpPr>
          <p:cNvPr id="6" name="Slide Number Placeholder 5">
            <a:extLst>
              <a:ext uri="{FF2B5EF4-FFF2-40B4-BE49-F238E27FC236}">
                <a16:creationId xmlns:a16="http://schemas.microsoft.com/office/drawing/2014/main" id="{B4DF7CB0-C979-6441-9FB5-2CE2EE2FA6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F0179A8B-00BE-8649-ABED-510E40D21B80}" type="slidenum">
              <a:rPr lang="en-KR" smtClean="0"/>
              <a:pPr/>
              <a:t>‹#›</a:t>
            </a:fld>
            <a:endParaRPr lang="en-KR"/>
          </a:p>
        </p:txBody>
      </p:sp>
    </p:spTree>
    <p:extLst>
      <p:ext uri="{BB962C8B-B14F-4D97-AF65-F5344CB8AC3E}">
        <p14:creationId xmlns:p14="http://schemas.microsoft.com/office/powerpoint/2010/main" val="769211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8.xml"/><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2.png"/><Relationship Id="rId2" Type="http://schemas.openxmlformats.org/officeDocument/2006/relationships/slideLayout" Target="../slideLayouts/slideLayout13.xml"/><Relationship Id="rId1" Type="http://schemas.openxmlformats.org/officeDocument/2006/relationships/tags" Target="../tags/tag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1.emf"/><Relationship Id="rId4" Type="http://schemas.openxmlformats.org/officeDocument/2006/relationships/image" Target="../media/image30.emf"/></Relationships>
</file>

<file path=ppt/slides/_rels/slide2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34.emf"/><Relationship Id="rId4" Type="http://schemas.openxmlformats.org/officeDocument/2006/relationships/image" Target="../media/image33.emf"/></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7.png"/><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chart" Target="../charts/char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4.xml"/><Relationship Id="rId7" Type="http://schemas.openxmlformats.org/officeDocument/2006/relationships/image" Target="../media/image11.png"/><Relationship Id="rId2" Type="http://schemas.openxmlformats.org/officeDocument/2006/relationships/slideLayout" Target="../slideLayouts/slideLayout13.xml"/><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8.xml"/><Relationship Id="rId7" Type="http://schemas.openxmlformats.org/officeDocument/2006/relationships/image" Target="../media/image21.png"/><Relationship Id="rId2" Type="http://schemas.openxmlformats.org/officeDocument/2006/relationships/slideLayout" Target="../slideLayouts/slideLayout13.xml"/><Relationship Id="rId1" Type="http://schemas.openxmlformats.org/officeDocument/2006/relationships/tags" Target="../tags/tag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CA379-EFDD-BF44-B743-58C8CB9B3E0E}"/>
              </a:ext>
            </a:extLst>
          </p:cNvPr>
          <p:cNvSpPr>
            <a:spLocks noGrp="1"/>
          </p:cNvSpPr>
          <p:nvPr>
            <p:ph type="ctrTitle"/>
          </p:nvPr>
        </p:nvSpPr>
        <p:spPr>
          <a:xfrm>
            <a:off x="949377" y="1829820"/>
            <a:ext cx="10293246" cy="1887741"/>
          </a:xfrm>
        </p:spPr>
        <p:txBody>
          <a:bodyPr anchor="ctr">
            <a:normAutofit/>
          </a:bodyPr>
          <a:lstStyle/>
          <a:p>
            <a:r>
              <a:rPr lang="en-US" sz="4400" b="1" dirty="0" err="1"/>
              <a:t>FragPicker</a:t>
            </a:r>
            <a:r>
              <a:rPr lang="en-US" sz="4400" b="1" dirty="0"/>
              <a:t>: A New Defragmentation Tool for Modern Storage Devices</a:t>
            </a:r>
          </a:p>
        </p:txBody>
      </p:sp>
      <p:sp>
        <p:nvSpPr>
          <p:cNvPr id="3" name="Subtitle 2">
            <a:extLst>
              <a:ext uri="{FF2B5EF4-FFF2-40B4-BE49-F238E27FC236}">
                <a16:creationId xmlns:a16="http://schemas.microsoft.com/office/drawing/2014/main" id="{0A338C8D-8956-3445-868E-63B208DACD89}"/>
              </a:ext>
            </a:extLst>
          </p:cNvPr>
          <p:cNvSpPr>
            <a:spLocks noGrp="1"/>
          </p:cNvSpPr>
          <p:nvPr>
            <p:ph type="subTitle" idx="1"/>
          </p:nvPr>
        </p:nvSpPr>
        <p:spPr>
          <a:xfrm>
            <a:off x="1524000" y="4318000"/>
            <a:ext cx="9144000" cy="939800"/>
          </a:xfrm>
        </p:spPr>
        <p:txBody>
          <a:bodyPr/>
          <a:lstStyle/>
          <a:p>
            <a:r>
              <a:rPr lang="en-KR" b="1" dirty="0"/>
              <a:t>Jonggyu Park </a:t>
            </a:r>
            <a:r>
              <a:rPr lang="en-KR" dirty="0"/>
              <a:t>and Young Ik Eom</a:t>
            </a:r>
          </a:p>
          <a:p>
            <a:r>
              <a:rPr lang="en-KR" dirty="0"/>
              <a:t>Sungkyunkwan</a:t>
            </a:r>
            <a:r>
              <a:rPr lang="ko-KR" altLang="en-US" dirty="0"/>
              <a:t> </a:t>
            </a:r>
            <a:r>
              <a:rPr lang="en-US" altLang="ko-KR" dirty="0"/>
              <a:t>University</a:t>
            </a:r>
            <a:r>
              <a:rPr lang="en-KR" dirty="0"/>
              <a:t> </a:t>
            </a:r>
          </a:p>
        </p:txBody>
      </p:sp>
      <p:grpSp>
        <p:nvGrpSpPr>
          <p:cNvPr id="10" name="Group 9">
            <a:extLst>
              <a:ext uri="{FF2B5EF4-FFF2-40B4-BE49-F238E27FC236}">
                <a16:creationId xmlns:a16="http://schemas.microsoft.com/office/drawing/2014/main" id="{665FE7DB-03ED-4D46-9A1E-CBF5069D1FBF}"/>
              </a:ext>
            </a:extLst>
          </p:cNvPr>
          <p:cNvGrpSpPr/>
          <p:nvPr/>
        </p:nvGrpSpPr>
        <p:grpSpPr>
          <a:xfrm>
            <a:off x="0" y="5772150"/>
            <a:ext cx="3357640" cy="1085850"/>
            <a:chOff x="6480326" y="0"/>
            <a:chExt cx="3357640" cy="1085850"/>
          </a:xfrm>
        </p:grpSpPr>
        <p:pic>
          <p:nvPicPr>
            <p:cNvPr id="4" name="Picture 3">
              <a:extLst>
                <a:ext uri="{FF2B5EF4-FFF2-40B4-BE49-F238E27FC236}">
                  <a16:creationId xmlns:a16="http://schemas.microsoft.com/office/drawing/2014/main" id="{BEE9C9C3-3DC7-474B-9342-706992DC518E}"/>
                </a:ext>
              </a:extLst>
            </p:cNvPr>
            <p:cNvPicPr>
              <a:picLocks noChangeAspect="1"/>
            </p:cNvPicPr>
            <p:nvPr/>
          </p:nvPicPr>
          <p:blipFill>
            <a:blip r:embed="rId3"/>
            <a:stretch>
              <a:fillRect/>
            </a:stretch>
          </p:blipFill>
          <p:spPr>
            <a:xfrm>
              <a:off x="6480326" y="0"/>
              <a:ext cx="1085850" cy="1085850"/>
            </a:xfrm>
            <a:prstGeom prst="rect">
              <a:avLst/>
            </a:prstGeom>
          </p:spPr>
        </p:pic>
        <p:pic>
          <p:nvPicPr>
            <p:cNvPr id="7" name="Picture 6">
              <a:extLst>
                <a:ext uri="{FF2B5EF4-FFF2-40B4-BE49-F238E27FC236}">
                  <a16:creationId xmlns:a16="http://schemas.microsoft.com/office/drawing/2014/main" id="{83280497-14BE-BB41-8FDD-2E1DA9BFC267}"/>
                </a:ext>
              </a:extLst>
            </p:cNvPr>
            <p:cNvPicPr>
              <a:picLocks noChangeAspect="1"/>
            </p:cNvPicPr>
            <p:nvPr/>
          </p:nvPicPr>
          <p:blipFill>
            <a:blip r:embed="rId4"/>
            <a:stretch>
              <a:fillRect/>
            </a:stretch>
          </p:blipFill>
          <p:spPr>
            <a:xfrm>
              <a:off x="7616221" y="0"/>
              <a:ext cx="1085850" cy="1085850"/>
            </a:xfrm>
            <a:prstGeom prst="rect">
              <a:avLst/>
            </a:prstGeom>
          </p:spPr>
        </p:pic>
        <p:pic>
          <p:nvPicPr>
            <p:cNvPr id="8" name="Picture 7">
              <a:extLst>
                <a:ext uri="{FF2B5EF4-FFF2-40B4-BE49-F238E27FC236}">
                  <a16:creationId xmlns:a16="http://schemas.microsoft.com/office/drawing/2014/main" id="{519C3BE6-8D72-8445-A764-F35CBCF56EF2}"/>
                </a:ext>
              </a:extLst>
            </p:cNvPr>
            <p:cNvPicPr>
              <a:picLocks noChangeAspect="1"/>
            </p:cNvPicPr>
            <p:nvPr/>
          </p:nvPicPr>
          <p:blipFill>
            <a:blip r:embed="rId5"/>
            <a:stretch>
              <a:fillRect/>
            </a:stretch>
          </p:blipFill>
          <p:spPr>
            <a:xfrm>
              <a:off x="8752116" y="0"/>
              <a:ext cx="1085850" cy="1085850"/>
            </a:xfrm>
            <a:prstGeom prst="rect">
              <a:avLst/>
            </a:prstGeom>
          </p:spPr>
        </p:pic>
      </p:grpSp>
      <p:pic>
        <p:nvPicPr>
          <p:cNvPr id="15" name="Picture 14">
            <a:extLst>
              <a:ext uri="{FF2B5EF4-FFF2-40B4-BE49-F238E27FC236}">
                <a16:creationId xmlns:a16="http://schemas.microsoft.com/office/drawing/2014/main" id="{655EBDC3-48EA-D444-8F7B-3C7BE9F5ADAD}"/>
              </a:ext>
            </a:extLst>
          </p:cNvPr>
          <p:cNvPicPr>
            <a:picLocks noChangeAspect="1"/>
          </p:cNvPicPr>
          <p:nvPr/>
        </p:nvPicPr>
        <p:blipFill rotWithShape="1">
          <a:blip r:embed="rId6"/>
          <a:srcRect l="20546" t="21070" r="20134" b="21473"/>
          <a:stretch/>
        </p:blipFill>
        <p:spPr>
          <a:xfrm>
            <a:off x="10604445" y="5257801"/>
            <a:ext cx="1587555" cy="1600200"/>
          </a:xfrm>
          <a:prstGeom prst="rect">
            <a:avLst/>
          </a:prstGeom>
        </p:spPr>
      </p:pic>
      <p:sp>
        <p:nvSpPr>
          <p:cNvPr id="16" name="Rectangle 15">
            <a:extLst>
              <a:ext uri="{FF2B5EF4-FFF2-40B4-BE49-F238E27FC236}">
                <a16:creationId xmlns:a16="http://schemas.microsoft.com/office/drawing/2014/main" id="{93EEC359-3C2A-5346-A57F-EC54123D48D4}"/>
              </a:ext>
            </a:extLst>
          </p:cNvPr>
          <p:cNvSpPr/>
          <p:nvPr/>
        </p:nvSpPr>
        <p:spPr>
          <a:xfrm>
            <a:off x="0" y="0"/>
            <a:ext cx="7663543" cy="44268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28th ACM Symposium on Operating Systems Principles</a:t>
            </a:r>
            <a:endPar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111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Let’s revisit defragmentation tools</a:t>
            </a:r>
          </a:p>
        </p:txBody>
      </p:sp>
      <p:sp>
        <p:nvSpPr>
          <p:cNvPr id="5" name="TextBox 4">
            <a:extLst>
              <a:ext uri="{FF2B5EF4-FFF2-40B4-BE49-F238E27FC236}">
                <a16:creationId xmlns:a16="http://schemas.microsoft.com/office/drawing/2014/main" id="{5DEAEE4A-42F7-4447-97BD-E75AF8A4D8DC}"/>
              </a:ext>
            </a:extLst>
          </p:cNvPr>
          <p:cNvSpPr txBox="1"/>
          <p:nvPr/>
        </p:nvSpPr>
        <p:spPr>
          <a:xfrm>
            <a:off x="925417" y="1690690"/>
            <a:ext cx="9988006" cy="358151"/>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Conventional defragmentation tools migrates the entire contents of files </a:t>
            </a:r>
          </a:p>
        </p:txBody>
      </p:sp>
      <p:sp>
        <p:nvSpPr>
          <p:cNvPr id="6" name="Rectangle 5">
            <a:extLst>
              <a:ext uri="{FF2B5EF4-FFF2-40B4-BE49-F238E27FC236}">
                <a16:creationId xmlns:a16="http://schemas.microsoft.com/office/drawing/2014/main" id="{143593B1-E216-7147-A136-72D6E2D23919}"/>
              </a:ext>
            </a:extLst>
          </p:cNvPr>
          <p:cNvSpPr/>
          <p:nvPr/>
        </p:nvSpPr>
        <p:spPr>
          <a:xfrm>
            <a:off x="1625365"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72A0B09-0E87-174A-9B8B-5FAF3D6AD9A6}"/>
              </a:ext>
            </a:extLst>
          </p:cNvPr>
          <p:cNvSpPr/>
          <p:nvPr/>
        </p:nvSpPr>
        <p:spPr>
          <a:xfrm>
            <a:off x="1894675" y="2377662"/>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3B1EC48-E2FD-4547-BCAA-EF303FCAB97E}"/>
              </a:ext>
            </a:extLst>
          </p:cNvPr>
          <p:cNvSpPr/>
          <p:nvPr/>
        </p:nvSpPr>
        <p:spPr>
          <a:xfrm>
            <a:off x="2163984"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97A1E71-1FA2-3546-9D8E-6A6B64B3878A}"/>
              </a:ext>
            </a:extLst>
          </p:cNvPr>
          <p:cNvSpPr/>
          <p:nvPr/>
        </p:nvSpPr>
        <p:spPr>
          <a:xfrm>
            <a:off x="2433293" y="2377662"/>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964EA55-A858-8F40-BE52-18518643611B}"/>
              </a:ext>
            </a:extLst>
          </p:cNvPr>
          <p:cNvSpPr/>
          <p:nvPr/>
        </p:nvSpPr>
        <p:spPr>
          <a:xfrm>
            <a:off x="2702602"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5745996-90DE-8B43-9428-3B78A58C386D}"/>
              </a:ext>
            </a:extLst>
          </p:cNvPr>
          <p:cNvSpPr/>
          <p:nvPr/>
        </p:nvSpPr>
        <p:spPr>
          <a:xfrm>
            <a:off x="2971912" y="2377662"/>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49FA18D-2233-5E45-ACE4-1EBB522063E1}"/>
              </a:ext>
            </a:extLst>
          </p:cNvPr>
          <p:cNvSpPr/>
          <p:nvPr/>
        </p:nvSpPr>
        <p:spPr>
          <a:xfrm>
            <a:off x="3241221"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6C207FA-169C-5744-B6ED-FF55C55E5C9A}"/>
              </a:ext>
            </a:extLst>
          </p:cNvPr>
          <p:cNvSpPr/>
          <p:nvPr/>
        </p:nvSpPr>
        <p:spPr>
          <a:xfrm>
            <a:off x="3510530" y="2377662"/>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5C93E466-1498-134F-8203-2CF950A09123}"/>
              </a:ext>
            </a:extLst>
          </p:cNvPr>
          <p:cNvSpPr/>
          <p:nvPr/>
        </p:nvSpPr>
        <p:spPr>
          <a:xfrm>
            <a:off x="3779839"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A3E294EB-F9BE-9A4A-9A04-E67EF8A32DEE}"/>
              </a:ext>
            </a:extLst>
          </p:cNvPr>
          <p:cNvSpPr/>
          <p:nvPr/>
        </p:nvSpPr>
        <p:spPr>
          <a:xfrm>
            <a:off x="4049149" y="2377662"/>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85A35A3C-2EF4-1748-A5F4-E113821AE076}"/>
              </a:ext>
            </a:extLst>
          </p:cNvPr>
          <p:cNvSpPr/>
          <p:nvPr/>
        </p:nvSpPr>
        <p:spPr>
          <a:xfrm>
            <a:off x="1625365"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6087460-AAFD-DA4E-9706-21A7C0D38190}"/>
              </a:ext>
            </a:extLst>
          </p:cNvPr>
          <p:cNvSpPr/>
          <p:nvPr/>
        </p:nvSpPr>
        <p:spPr>
          <a:xfrm>
            <a:off x="1894675"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29EFCBCB-9D42-0348-AA55-1EA47B38052E}"/>
              </a:ext>
            </a:extLst>
          </p:cNvPr>
          <p:cNvSpPr/>
          <p:nvPr/>
        </p:nvSpPr>
        <p:spPr>
          <a:xfrm>
            <a:off x="2163984"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65261E9-7306-8147-B558-75B1F3BF82D6}"/>
              </a:ext>
            </a:extLst>
          </p:cNvPr>
          <p:cNvSpPr/>
          <p:nvPr/>
        </p:nvSpPr>
        <p:spPr>
          <a:xfrm>
            <a:off x="2433293"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53B7D250-7310-ED44-9764-15C8CCC849F8}"/>
              </a:ext>
            </a:extLst>
          </p:cNvPr>
          <p:cNvSpPr/>
          <p:nvPr/>
        </p:nvSpPr>
        <p:spPr>
          <a:xfrm>
            <a:off x="2702602"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B18DD5E3-8067-FA4D-BFEB-F8E3DA18721A}"/>
              </a:ext>
            </a:extLst>
          </p:cNvPr>
          <p:cNvSpPr/>
          <p:nvPr/>
        </p:nvSpPr>
        <p:spPr>
          <a:xfrm>
            <a:off x="2971912" y="2706483"/>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0A73F2F-ABF6-5C48-B057-793244FA7ECA}"/>
              </a:ext>
            </a:extLst>
          </p:cNvPr>
          <p:cNvSpPr/>
          <p:nvPr/>
        </p:nvSpPr>
        <p:spPr>
          <a:xfrm>
            <a:off x="3241221" y="2706483"/>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6D66548-B394-4741-AF95-02AFF899D9A7}"/>
              </a:ext>
            </a:extLst>
          </p:cNvPr>
          <p:cNvSpPr/>
          <p:nvPr/>
        </p:nvSpPr>
        <p:spPr>
          <a:xfrm>
            <a:off x="3510530" y="2706483"/>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69481325-EFAF-1B42-B847-7A1FE13E65D9}"/>
              </a:ext>
            </a:extLst>
          </p:cNvPr>
          <p:cNvSpPr/>
          <p:nvPr/>
        </p:nvSpPr>
        <p:spPr>
          <a:xfrm>
            <a:off x="3779839" y="2706483"/>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65824FE-CBF3-0240-A298-B27017806E8E}"/>
              </a:ext>
            </a:extLst>
          </p:cNvPr>
          <p:cNvSpPr/>
          <p:nvPr/>
        </p:nvSpPr>
        <p:spPr>
          <a:xfrm>
            <a:off x="4049149" y="2706483"/>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D1349DA-2172-3E48-877A-1BE7370A36A4}"/>
              </a:ext>
            </a:extLst>
          </p:cNvPr>
          <p:cNvSpPr/>
          <p:nvPr/>
        </p:nvSpPr>
        <p:spPr>
          <a:xfrm>
            <a:off x="1625365" y="3035304"/>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63BA441C-673F-3D41-9349-8EAB9AF2050C}"/>
              </a:ext>
            </a:extLst>
          </p:cNvPr>
          <p:cNvSpPr/>
          <p:nvPr/>
        </p:nvSpPr>
        <p:spPr>
          <a:xfrm>
            <a:off x="1894675" y="3035304"/>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05275F2-29D9-6649-9B9C-D0AB0F907322}"/>
              </a:ext>
            </a:extLst>
          </p:cNvPr>
          <p:cNvSpPr/>
          <p:nvPr/>
        </p:nvSpPr>
        <p:spPr>
          <a:xfrm>
            <a:off x="2163984" y="3035304"/>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4D2800A-BEA9-9745-86A9-B3BA565694B2}"/>
              </a:ext>
            </a:extLst>
          </p:cNvPr>
          <p:cNvSpPr/>
          <p:nvPr/>
        </p:nvSpPr>
        <p:spPr>
          <a:xfrm>
            <a:off x="2433293" y="3035304"/>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A4CF4EA2-4D46-FE40-AD87-464F454BE464}"/>
              </a:ext>
            </a:extLst>
          </p:cNvPr>
          <p:cNvSpPr/>
          <p:nvPr/>
        </p:nvSpPr>
        <p:spPr>
          <a:xfrm>
            <a:off x="2702602" y="3035304"/>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AA5A3FE-F01C-3C48-B3B2-B90CAE0DB15F}"/>
              </a:ext>
            </a:extLst>
          </p:cNvPr>
          <p:cNvSpPr/>
          <p:nvPr/>
        </p:nvSpPr>
        <p:spPr>
          <a:xfrm>
            <a:off x="2971912" y="3035304"/>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34BAC92-D7AF-E54D-819C-5F171566A2BA}"/>
              </a:ext>
            </a:extLst>
          </p:cNvPr>
          <p:cNvSpPr/>
          <p:nvPr/>
        </p:nvSpPr>
        <p:spPr>
          <a:xfrm>
            <a:off x="3241221" y="3035304"/>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58B3DEC-3C5F-E647-B1CA-FC18BA8A664C}"/>
              </a:ext>
            </a:extLst>
          </p:cNvPr>
          <p:cNvSpPr/>
          <p:nvPr/>
        </p:nvSpPr>
        <p:spPr>
          <a:xfrm>
            <a:off x="3510530" y="3035304"/>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04D495F8-DD56-4048-BA7C-9C208301E888}"/>
              </a:ext>
            </a:extLst>
          </p:cNvPr>
          <p:cNvSpPr/>
          <p:nvPr/>
        </p:nvSpPr>
        <p:spPr>
          <a:xfrm>
            <a:off x="3779839" y="3035304"/>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B27681B5-30FF-8B40-8727-9E7C4C0A140C}"/>
              </a:ext>
            </a:extLst>
          </p:cNvPr>
          <p:cNvSpPr/>
          <p:nvPr/>
        </p:nvSpPr>
        <p:spPr>
          <a:xfrm>
            <a:off x="4049149" y="3035304"/>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4E20B9D3-0620-7141-8DA2-69CEBF32D4DC}"/>
              </a:ext>
            </a:extLst>
          </p:cNvPr>
          <p:cNvSpPr/>
          <p:nvPr/>
        </p:nvSpPr>
        <p:spPr>
          <a:xfrm>
            <a:off x="1625365" y="3364125"/>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23AC9273-71D7-3B46-836F-9867AD5E4917}"/>
              </a:ext>
            </a:extLst>
          </p:cNvPr>
          <p:cNvSpPr/>
          <p:nvPr/>
        </p:nvSpPr>
        <p:spPr>
          <a:xfrm>
            <a:off x="1894675" y="3364125"/>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1996134-8A9D-924F-9773-7DE8B4A10685}"/>
              </a:ext>
            </a:extLst>
          </p:cNvPr>
          <p:cNvSpPr/>
          <p:nvPr/>
        </p:nvSpPr>
        <p:spPr>
          <a:xfrm>
            <a:off x="2163984" y="3364125"/>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B5D555DE-CEE5-5540-9A84-78D03809C454}"/>
              </a:ext>
            </a:extLst>
          </p:cNvPr>
          <p:cNvSpPr/>
          <p:nvPr/>
        </p:nvSpPr>
        <p:spPr>
          <a:xfrm>
            <a:off x="2433293" y="3364125"/>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FB3165B2-5A3F-2649-BE6F-CDA9D2D2E56D}"/>
              </a:ext>
            </a:extLst>
          </p:cNvPr>
          <p:cNvSpPr/>
          <p:nvPr/>
        </p:nvSpPr>
        <p:spPr>
          <a:xfrm>
            <a:off x="2702602" y="3364125"/>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FCD2E487-7477-1743-9C7B-AAB02FA8613A}"/>
              </a:ext>
            </a:extLst>
          </p:cNvPr>
          <p:cNvSpPr/>
          <p:nvPr/>
        </p:nvSpPr>
        <p:spPr>
          <a:xfrm>
            <a:off x="2971912" y="3364125"/>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5F7A5318-3F1F-824E-86D4-BBBE23F4443F}"/>
              </a:ext>
            </a:extLst>
          </p:cNvPr>
          <p:cNvSpPr/>
          <p:nvPr/>
        </p:nvSpPr>
        <p:spPr>
          <a:xfrm>
            <a:off x="3241221" y="3364125"/>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66A086E-42BB-B244-8FEC-2C5A1D840014}"/>
              </a:ext>
            </a:extLst>
          </p:cNvPr>
          <p:cNvSpPr/>
          <p:nvPr/>
        </p:nvSpPr>
        <p:spPr>
          <a:xfrm>
            <a:off x="3510530" y="3364125"/>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4E08E33-368B-7347-B3C0-906CC79701C9}"/>
              </a:ext>
            </a:extLst>
          </p:cNvPr>
          <p:cNvSpPr/>
          <p:nvPr/>
        </p:nvSpPr>
        <p:spPr>
          <a:xfrm>
            <a:off x="3779839" y="3364125"/>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29D6FBC-1AC8-984D-AC39-44678BA3F470}"/>
              </a:ext>
            </a:extLst>
          </p:cNvPr>
          <p:cNvSpPr/>
          <p:nvPr/>
        </p:nvSpPr>
        <p:spPr>
          <a:xfrm>
            <a:off x="4049149" y="3364125"/>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9E1C8F61-0995-2347-A56F-050FBF62FE9C}"/>
              </a:ext>
            </a:extLst>
          </p:cNvPr>
          <p:cNvSpPr/>
          <p:nvPr/>
        </p:nvSpPr>
        <p:spPr>
          <a:xfrm>
            <a:off x="1625365" y="3692946"/>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96FE5975-9297-4A42-BFD9-04C98D7721B4}"/>
              </a:ext>
            </a:extLst>
          </p:cNvPr>
          <p:cNvSpPr/>
          <p:nvPr/>
        </p:nvSpPr>
        <p:spPr>
          <a:xfrm>
            <a:off x="1894675" y="3692946"/>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FD4243E0-474B-3C47-814F-1D1EE3A94979}"/>
              </a:ext>
            </a:extLst>
          </p:cNvPr>
          <p:cNvSpPr/>
          <p:nvPr/>
        </p:nvSpPr>
        <p:spPr>
          <a:xfrm>
            <a:off x="2163984" y="3692946"/>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9D8A883A-5614-804B-920F-8EF1AEE21BEA}"/>
              </a:ext>
            </a:extLst>
          </p:cNvPr>
          <p:cNvSpPr/>
          <p:nvPr/>
        </p:nvSpPr>
        <p:spPr>
          <a:xfrm>
            <a:off x="2433293" y="3692946"/>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48C13D03-0F0B-2240-844A-95092DE13C7E}"/>
              </a:ext>
            </a:extLst>
          </p:cNvPr>
          <p:cNvSpPr/>
          <p:nvPr/>
        </p:nvSpPr>
        <p:spPr>
          <a:xfrm>
            <a:off x="2702602" y="3692946"/>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977CBA4-51C0-6440-9797-FF6ABBF33667}"/>
              </a:ext>
            </a:extLst>
          </p:cNvPr>
          <p:cNvSpPr/>
          <p:nvPr/>
        </p:nvSpPr>
        <p:spPr>
          <a:xfrm>
            <a:off x="2971912" y="3692946"/>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C7F54331-EF0F-EC4E-95B9-8A37D95F506C}"/>
              </a:ext>
            </a:extLst>
          </p:cNvPr>
          <p:cNvSpPr/>
          <p:nvPr/>
        </p:nvSpPr>
        <p:spPr>
          <a:xfrm>
            <a:off x="3241221" y="3692946"/>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E657245-C534-5C4D-8AF5-A03EDD563EB7}"/>
              </a:ext>
            </a:extLst>
          </p:cNvPr>
          <p:cNvSpPr/>
          <p:nvPr/>
        </p:nvSpPr>
        <p:spPr>
          <a:xfrm>
            <a:off x="3510530" y="3692946"/>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0B840D5C-FD9F-7243-812F-B27BD8D38B74}"/>
              </a:ext>
            </a:extLst>
          </p:cNvPr>
          <p:cNvSpPr/>
          <p:nvPr/>
        </p:nvSpPr>
        <p:spPr>
          <a:xfrm>
            <a:off x="3779839" y="3692946"/>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A396FBD7-EB94-E34E-944D-3C151C5FA7C7}"/>
              </a:ext>
            </a:extLst>
          </p:cNvPr>
          <p:cNvSpPr/>
          <p:nvPr/>
        </p:nvSpPr>
        <p:spPr>
          <a:xfrm>
            <a:off x="4049149" y="3692946"/>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4D0C8197-A398-BD43-8459-2358310B67AD}"/>
              </a:ext>
            </a:extLst>
          </p:cNvPr>
          <p:cNvSpPr/>
          <p:nvPr/>
        </p:nvSpPr>
        <p:spPr>
          <a:xfrm>
            <a:off x="1625365" y="4021767"/>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2C5D2B61-3424-9D47-9AC3-8E927AB11B9E}"/>
              </a:ext>
            </a:extLst>
          </p:cNvPr>
          <p:cNvSpPr/>
          <p:nvPr/>
        </p:nvSpPr>
        <p:spPr>
          <a:xfrm>
            <a:off x="1894675" y="4021767"/>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92A44D73-CC53-1242-9DBF-3121348F09B1}"/>
              </a:ext>
            </a:extLst>
          </p:cNvPr>
          <p:cNvSpPr/>
          <p:nvPr/>
        </p:nvSpPr>
        <p:spPr>
          <a:xfrm>
            <a:off x="2163984" y="4021767"/>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D9870CCA-314E-AA44-96A2-498B270194A3}"/>
              </a:ext>
            </a:extLst>
          </p:cNvPr>
          <p:cNvSpPr/>
          <p:nvPr/>
        </p:nvSpPr>
        <p:spPr>
          <a:xfrm>
            <a:off x="2433293" y="4021767"/>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FC53C9FD-A681-9949-995F-3AE40301E50D}"/>
              </a:ext>
            </a:extLst>
          </p:cNvPr>
          <p:cNvSpPr/>
          <p:nvPr/>
        </p:nvSpPr>
        <p:spPr>
          <a:xfrm>
            <a:off x="2702602" y="4021767"/>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6E94609F-3FDF-0F47-9F56-2609DCA65AC2}"/>
              </a:ext>
            </a:extLst>
          </p:cNvPr>
          <p:cNvSpPr/>
          <p:nvPr/>
        </p:nvSpPr>
        <p:spPr>
          <a:xfrm>
            <a:off x="2971912" y="4021767"/>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E1EE4A68-672E-B840-BA42-A57597FF2CE9}"/>
              </a:ext>
            </a:extLst>
          </p:cNvPr>
          <p:cNvSpPr/>
          <p:nvPr/>
        </p:nvSpPr>
        <p:spPr>
          <a:xfrm>
            <a:off x="3241221" y="4021767"/>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BCC89DB-23D5-7545-838A-5D80A530F5A6}"/>
              </a:ext>
            </a:extLst>
          </p:cNvPr>
          <p:cNvSpPr/>
          <p:nvPr/>
        </p:nvSpPr>
        <p:spPr>
          <a:xfrm>
            <a:off x="3510530" y="4021767"/>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1B1C541A-D3B1-8F47-A9A9-0C506F7F8443}"/>
              </a:ext>
            </a:extLst>
          </p:cNvPr>
          <p:cNvSpPr/>
          <p:nvPr/>
        </p:nvSpPr>
        <p:spPr>
          <a:xfrm>
            <a:off x="3779839" y="4021767"/>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50318F47-0D49-654B-8482-4773B4724F5D}"/>
              </a:ext>
            </a:extLst>
          </p:cNvPr>
          <p:cNvSpPr/>
          <p:nvPr/>
        </p:nvSpPr>
        <p:spPr>
          <a:xfrm>
            <a:off x="4049149" y="4021767"/>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B84E91-FDDB-4648-8FB3-006A15E25C11}"/>
              </a:ext>
            </a:extLst>
          </p:cNvPr>
          <p:cNvGrpSpPr/>
          <p:nvPr/>
        </p:nvGrpSpPr>
        <p:grpSpPr>
          <a:xfrm>
            <a:off x="7418544" y="2377662"/>
            <a:ext cx="2693094" cy="1972926"/>
            <a:chOff x="1625365" y="2377662"/>
            <a:chExt cx="2693094" cy="1972926"/>
          </a:xfrm>
          <a:noFill/>
        </p:grpSpPr>
        <p:sp>
          <p:nvSpPr>
            <p:cNvPr id="69" name="Rectangle 68">
              <a:extLst>
                <a:ext uri="{FF2B5EF4-FFF2-40B4-BE49-F238E27FC236}">
                  <a16:creationId xmlns:a16="http://schemas.microsoft.com/office/drawing/2014/main" id="{3160C7E9-0425-D340-9392-A91B217ED91A}"/>
                </a:ext>
              </a:extLst>
            </p:cNvPr>
            <p:cNvSpPr/>
            <p:nvPr/>
          </p:nvSpPr>
          <p:spPr>
            <a:xfrm>
              <a:off x="1625365" y="2377662"/>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7F1531FA-9696-854A-8067-9C905B76AA35}"/>
                </a:ext>
              </a:extLst>
            </p:cNvPr>
            <p:cNvSpPr/>
            <p:nvPr/>
          </p:nvSpPr>
          <p:spPr>
            <a:xfrm>
              <a:off x="1894675" y="2377662"/>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1F0614C6-2E91-9A44-B140-2C7CB6CC240D}"/>
                </a:ext>
              </a:extLst>
            </p:cNvPr>
            <p:cNvSpPr/>
            <p:nvPr/>
          </p:nvSpPr>
          <p:spPr>
            <a:xfrm>
              <a:off x="2163984" y="2377662"/>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D84838D3-8036-B349-B126-2DF45192B8EC}"/>
                </a:ext>
              </a:extLst>
            </p:cNvPr>
            <p:cNvSpPr/>
            <p:nvPr/>
          </p:nvSpPr>
          <p:spPr>
            <a:xfrm>
              <a:off x="2433293" y="2377662"/>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C4B3B794-52F2-5F4D-A379-B8667F6F8188}"/>
                </a:ext>
              </a:extLst>
            </p:cNvPr>
            <p:cNvSpPr/>
            <p:nvPr/>
          </p:nvSpPr>
          <p:spPr>
            <a:xfrm>
              <a:off x="2702602" y="2377662"/>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005446AF-C0C6-584F-8FE9-623C4E9C0B78}"/>
                </a:ext>
              </a:extLst>
            </p:cNvPr>
            <p:cNvSpPr/>
            <p:nvPr/>
          </p:nvSpPr>
          <p:spPr>
            <a:xfrm>
              <a:off x="2971912" y="2377662"/>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3E32958-175D-DF40-93AC-E5208191B7A2}"/>
                </a:ext>
              </a:extLst>
            </p:cNvPr>
            <p:cNvSpPr/>
            <p:nvPr/>
          </p:nvSpPr>
          <p:spPr>
            <a:xfrm>
              <a:off x="3241221" y="2377662"/>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2F4D3310-B45C-E64A-8972-A6B409850EC1}"/>
                </a:ext>
              </a:extLst>
            </p:cNvPr>
            <p:cNvSpPr/>
            <p:nvPr/>
          </p:nvSpPr>
          <p:spPr>
            <a:xfrm>
              <a:off x="3510530" y="2377662"/>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E916F275-414F-E643-90E2-AF41A47094DE}"/>
                </a:ext>
              </a:extLst>
            </p:cNvPr>
            <p:cNvSpPr/>
            <p:nvPr/>
          </p:nvSpPr>
          <p:spPr>
            <a:xfrm>
              <a:off x="3779839" y="2377662"/>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B215D53B-2FD2-5643-A21D-EDA45D52E5CF}"/>
                </a:ext>
              </a:extLst>
            </p:cNvPr>
            <p:cNvSpPr/>
            <p:nvPr/>
          </p:nvSpPr>
          <p:spPr>
            <a:xfrm>
              <a:off x="4049149" y="2377662"/>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E444FA0E-FA82-0E49-BBAF-FD3F6A16713E}"/>
                </a:ext>
              </a:extLst>
            </p:cNvPr>
            <p:cNvSpPr/>
            <p:nvPr/>
          </p:nvSpPr>
          <p:spPr>
            <a:xfrm>
              <a:off x="1625365" y="2706483"/>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7DBCFE6C-F3F9-9F4D-8088-780D3DFB9217}"/>
                </a:ext>
              </a:extLst>
            </p:cNvPr>
            <p:cNvSpPr/>
            <p:nvPr/>
          </p:nvSpPr>
          <p:spPr>
            <a:xfrm>
              <a:off x="1894675" y="2706483"/>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3CBFB106-8D98-F140-B0E7-870C54C0B85D}"/>
                </a:ext>
              </a:extLst>
            </p:cNvPr>
            <p:cNvSpPr/>
            <p:nvPr/>
          </p:nvSpPr>
          <p:spPr>
            <a:xfrm>
              <a:off x="2163984" y="2706483"/>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9CABCB4B-CAE8-9A40-B943-34AA770F9BE8}"/>
                </a:ext>
              </a:extLst>
            </p:cNvPr>
            <p:cNvSpPr/>
            <p:nvPr/>
          </p:nvSpPr>
          <p:spPr>
            <a:xfrm>
              <a:off x="2433293" y="2706483"/>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A2B53956-5365-8546-AE38-06AF5D89CAFB}"/>
                </a:ext>
              </a:extLst>
            </p:cNvPr>
            <p:cNvSpPr/>
            <p:nvPr/>
          </p:nvSpPr>
          <p:spPr>
            <a:xfrm>
              <a:off x="2702602" y="2706483"/>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4372641B-DBA9-7F4A-A5ED-CD7C53F38B79}"/>
                </a:ext>
              </a:extLst>
            </p:cNvPr>
            <p:cNvSpPr/>
            <p:nvPr/>
          </p:nvSpPr>
          <p:spPr>
            <a:xfrm>
              <a:off x="2971912" y="2706483"/>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4B3BFE5C-F83E-1240-B7E4-759F4B1DBFDF}"/>
                </a:ext>
              </a:extLst>
            </p:cNvPr>
            <p:cNvSpPr/>
            <p:nvPr/>
          </p:nvSpPr>
          <p:spPr>
            <a:xfrm>
              <a:off x="3241221" y="2706483"/>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480F3F02-DE1D-D64D-AAD7-76E29232A281}"/>
                </a:ext>
              </a:extLst>
            </p:cNvPr>
            <p:cNvSpPr/>
            <p:nvPr/>
          </p:nvSpPr>
          <p:spPr>
            <a:xfrm>
              <a:off x="3510530" y="2706483"/>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E90F9D1D-17D1-0344-B7B2-8F86A601717C}"/>
                </a:ext>
              </a:extLst>
            </p:cNvPr>
            <p:cNvSpPr/>
            <p:nvPr/>
          </p:nvSpPr>
          <p:spPr>
            <a:xfrm>
              <a:off x="3779839" y="2706483"/>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2F9FE929-B2D5-9646-A07C-A7E218B47E52}"/>
                </a:ext>
              </a:extLst>
            </p:cNvPr>
            <p:cNvSpPr/>
            <p:nvPr/>
          </p:nvSpPr>
          <p:spPr>
            <a:xfrm>
              <a:off x="4049149" y="2706483"/>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4B13A014-34B6-864F-A112-BE61C157EA4C}"/>
                </a:ext>
              </a:extLst>
            </p:cNvPr>
            <p:cNvSpPr/>
            <p:nvPr/>
          </p:nvSpPr>
          <p:spPr>
            <a:xfrm>
              <a:off x="1625365" y="3035304"/>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3B9E1945-79D9-BC4F-A78F-E065F18D56F9}"/>
                </a:ext>
              </a:extLst>
            </p:cNvPr>
            <p:cNvSpPr/>
            <p:nvPr/>
          </p:nvSpPr>
          <p:spPr>
            <a:xfrm>
              <a:off x="1894675" y="3035304"/>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C2521DAB-66B3-924A-8520-724EEF5635A9}"/>
                </a:ext>
              </a:extLst>
            </p:cNvPr>
            <p:cNvSpPr/>
            <p:nvPr/>
          </p:nvSpPr>
          <p:spPr>
            <a:xfrm>
              <a:off x="2163984" y="3035304"/>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436BBFD9-D326-0944-905B-A1DD3BA3AE1D}"/>
                </a:ext>
              </a:extLst>
            </p:cNvPr>
            <p:cNvSpPr/>
            <p:nvPr/>
          </p:nvSpPr>
          <p:spPr>
            <a:xfrm>
              <a:off x="2433293" y="3035304"/>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EED91BF2-F47D-5044-A6D3-4A27A99020D8}"/>
                </a:ext>
              </a:extLst>
            </p:cNvPr>
            <p:cNvSpPr/>
            <p:nvPr/>
          </p:nvSpPr>
          <p:spPr>
            <a:xfrm>
              <a:off x="2702602" y="3035304"/>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AF5166AA-299A-6345-8CC9-DF034933EFF1}"/>
                </a:ext>
              </a:extLst>
            </p:cNvPr>
            <p:cNvSpPr/>
            <p:nvPr/>
          </p:nvSpPr>
          <p:spPr>
            <a:xfrm>
              <a:off x="2971912" y="3035304"/>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34CCA121-7CB0-9045-8011-0775251CB7C2}"/>
                </a:ext>
              </a:extLst>
            </p:cNvPr>
            <p:cNvSpPr/>
            <p:nvPr/>
          </p:nvSpPr>
          <p:spPr>
            <a:xfrm>
              <a:off x="3241221" y="3035304"/>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E22592E7-5CD0-334D-937B-097FC16C5F14}"/>
                </a:ext>
              </a:extLst>
            </p:cNvPr>
            <p:cNvSpPr/>
            <p:nvPr/>
          </p:nvSpPr>
          <p:spPr>
            <a:xfrm>
              <a:off x="3510530" y="3035304"/>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AA35FE0F-7090-5B4D-A474-910379244654}"/>
                </a:ext>
              </a:extLst>
            </p:cNvPr>
            <p:cNvSpPr/>
            <p:nvPr/>
          </p:nvSpPr>
          <p:spPr>
            <a:xfrm>
              <a:off x="3779839" y="3035304"/>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E43F7F25-D5B0-8E45-9954-CD8853D01424}"/>
                </a:ext>
              </a:extLst>
            </p:cNvPr>
            <p:cNvSpPr/>
            <p:nvPr/>
          </p:nvSpPr>
          <p:spPr>
            <a:xfrm>
              <a:off x="4049149" y="3035304"/>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1BB887EF-14DB-EF4E-8A51-8CB2AF644BDF}"/>
                </a:ext>
              </a:extLst>
            </p:cNvPr>
            <p:cNvSpPr/>
            <p:nvPr/>
          </p:nvSpPr>
          <p:spPr>
            <a:xfrm>
              <a:off x="1625365" y="3364125"/>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9D01BC57-6BEB-2A4D-B222-00B683AF7A86}"/>
                </a:ext>
              </a:extLst>
            </p:cNvPr>
            <p:cNvSpPr/>
            <p:nvPr/>
          </p:nvSpPr>
          <p:spPr>
            <a:xfrm>
              <a:off x="1894675" y="3364125"/>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0BA4BDED-A989-5B44-B4D2-3ECD1FF1E753}"/>
                </a:ext>
              </a:extLst>
            </p:cNvPr>
            <p:cNvSpPr/>
            <p:nvPr/>
          </p:nvSpPr>
          <p:spPr>
            <a:xfrm>
              <a:off x="2163984" y="3364125"/>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2CF37BFB-1925-854C-88E5-8D2EE7502633}"/>
                </a:ext>
              </a:extLst>
            </p:cNvPr>
            <p:cNvSpPr/>
            <p:nvPr/>
          </p:nvSpPr>
          <p:spPr>
            <a:xfrm>
              <a:off x="2433293" y="3364125"/>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F4DCDCA0-5F36-0741-8EA6-117AE8EDF237}"/>
                </a:ext>
              </a:extLst>
            </p:cNvPr>
            <p:cNvSpPr/>
            <p:nvPr/>
          </p:nvSpPr>
          <p:spPr>
            <a:xfrm>
              <a:off x="2702602" y="3364125"/>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EFC1281E-2D6E-0747-9996-D757A123D7A5}"/>
                </a:ext>
              </a:extLst>
            </p:cNvPr>
            <p:cNvSpPr/>
            <p:nvPr/>
          </p:nvSpPr>
          <p:spPr>
            <a:xfrm>
              <a:off x="2971912" y="3364125"/>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03059BC7-B454-3549-9044-A1FF5AE27E91}"/>
                </a:ext>
              </a:extLst>
            </p:cNvPr>
            <p:cNvSpPr/>
            <p:nvPr/>
          </p:nvSpPr>
          <p:spPr>
            <a:xfrm>
              <a:off x="3241221" y="3364125"/>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82A5C90-11A8-1E43-BAF1-91DF8D9492EB}"/>
                </a:ext>
              </a:extLst>
            </p:cNvPr>
            <p:cNvSpPr/>
            <p:nvPr/>
          </p:nvSpPr>
          <p:spPr>
            <a:xfrm>
              <a:off x="3510530" y="3364125"/>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DD2AAB39-1D3B-C943-9B03-227684E604A3}"/>
                </a:ext>
              </a:extLst>
            </p:cNvPr>
            <p:cNvSpPr/>
            <p:nvPr/>
          </p:nvSpPr>
          <p:spPr>
            <a:xfrm>
              <a:off x="3779839" y="3364125"/>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841344FD-9140-7B4B-969F-1EFEA862FCF2}"/>
                </a:ext>
              </a:extLst>
            </p:cNvPr>
            <p:cNvSpPr/>
            <p:nvPr/>
          </p:nvSpPr>
          <p:spPr>
            <a:xfrm>
              <a:off x="4049149" y="3364125"/>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EF6BB66D-868E-5C49-AB1B-900712B7CB67}"/>
                </a:ext>
              </a:extLst>
            </p:cNvPr>
            <p:cNvSpPr/>
            <p:nvPr/>
          </p:nvSpPr>
          <p:spPr>
            <a:xfrm>
              <a:off x="1625365" y="3692946"/>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8000A141-D1D8-8A42-913E-192F07E2DFB5}"/>
                </a:ext>
              </a:extLst>
            </p:cNvPr>
            <p:cNvSpPr/>
            <p:nvPr/>
          </p:nvSpPr>
          <p:spPr>
            <a:xfrm>
              <a:off x="1894675" y="3692946"/>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0668B911-5B0B-0346-A499-81D25CDF8726}"/>
                </a:ext>
              </a:extLst>
            </p:cNvPr>
            <p:cNvSpPr/>
            <p:nvPr/>
          </p:nvSpPr>
          <p:spPr>
            <a:xfrm>
              <a:off x="2163984" y="3692946"/>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B9FDA19A-CB40-9F44-976F-915116BB3B30}"/>
                </a:ext>
              </a:extLst>
            </p:cNvPr>
            <p:cNvSpPr/>
            <p:nvPr/>
          </p:nvSpPr>
          <p:spPr>
            <a:xfrm>
              <a:off x="2433293" y="3692946"/>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E2ED4C79-1FB5-7A4D-ABEE-7096E75CCBE4}"/>
                </a:ext>
              </a:extLst>
            </p:cNvPr>
            <p:cNvSpPr/>
            <p:nvPr/>
          </p:nvSpPr>
          <p:spPr>
            <a:xfrm>
              <a:off x="2702602" y="3692946"/>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9494A99C-BE0A-2D4B-B881-AF19CD470E19}"/>
                </a:ext>
              </a:extLst>
            </p:cNvPr>
            <p:cNvSpPr/>
            <p:nvPr/>
          </p:nvSpPr>
          <p:spPr>
            <a:xfrm>
              <a:off x="2971912" y="3692946"/>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1F37FC29-5A88-B648-8A66-13422434525A}"/>
                </a:ext>
              </a:extLst>
            </p:cNvPr>
            <p:cNvSpPr/>
            <p:nvPr/>
          </p:nvSpPr>
          <p:spPr>
            <a:xfrm>
              <a:off x="3241221" y="3692946"/>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6D32218D-E653-4F40-AF25-AE50D34A3F04}"/>
                </a:ext>
              </a:extLst>
            </p:cNvPr>
            <p:cNvSpPr/>
            <p:nvPr/>
          </p:nvSpPr>
          <p:spPr>
            <a:xfrm>
              <a:off x="3510530" y="3692946"/>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440C58F0-369A-C745-89C1-644B1AE0D7E9}"/>
                </a:ext>
              </a:extLst>
            </p:cNvPr>
            <p:cNvSpPr/>
            <p:nvPr/>
          </p:nvSpPr>
          <p:spPr>
            <a:xfrm>
              <a:off x="3779839" y="3692946"/>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4978A532-7229-A24A-B4D2-20359D7AE077}"/>
                </a:ext>
              </a:extLst>
            </p:cNvPr>
            <p:cNvSpPr/>
            <p:nvPr/>
          </p:nvSpPr>
          <p:spPr>
            <a:xfrm>
              <a:off x="4049149" y="3692946"/>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A547B248-E05A-A44D-A09E-966A38DED6B4}"/>
                </a:ext>
              </a:extLst>
            </p:cNvPr>
            <p:cNvSpPr/>
            <p:nvPr/>
          </p:nvSpPr>
          <p:spPr>
            <a:xfrm>
              <a:off x="1625365" y="4021767"/>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196FBDF6-4256-BE46-81D3-1FE315B4B9DF}"/>
                </a:ext>
              </a:extLst>
            </p:cNvPr>
            <p:cNvSpPr/>
            <p:nvPr/>
          </p:nvSpPr>
          <p:spPr>
            <a:xfrm>
              <a:off x="1894675" y="4021767"/>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CC57C962-93D7-9E4F-881A-75AC5578249F}"/>
                </a:ext>
              </a:extLst>
            </p:cNvPr>
            <p:cNvSpPr/>
            <p:nvPr/>
          </p:nvSpPr>
          <p:spPr>
            <a:xfrm>
              <a:off x="2163984" y="4021767"/>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876B85EF-F035-864D-92A4-DDB1CC05AA00}"/>
                </a:ext>
              </a:extLst>
            </p:cNvPr>
            <p:cNvSpPr/>
            <p:nvPr/>
          </p:nvSpPr>
          <p:spPr>
            <a:xfrm>
              <a:off x="2433293" y="4021767"/>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A6F8547B-5AAE-EF4B-8668-517E3053C1E7}"/>
                </a:ext>
              </a:extLst>
            </p:cNvPr>
            <p:cNvSpPr/>
            <p:nvPr/>
          </p:nvSpPr>
          <p:spPr>
            <a:xfrm>
              <a:off x="2702602" y="4021767"/>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7FA51001-5633-8D47-9597-398526EF26C3}"/>
                </a:ext>
              </a:extLst>
            </p:cNvPr>
            <p:cNvSpPr/>
            <p:nvPr/>
          </p:nvSpPr>
          <p:spPr>
            <a:xfrm>
              <a:off x="2971912" y="4021767"/>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697CDB98-3838-0148-BA60-058537DBFB43}"/>
                </a:ext>
              </a:extLst>
            </p:cNvPr>
            <p:cNvSpPr/>
            <p:nvPr/>
          </p:nvSpPr>
          <p:spPr>
            <a:xfrm>
              <a:off x="3241221" y="4021767"/>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DE072F23-D79E-4C4C-A67B-CEDA34971206}"/>
                </a:ext>
              </a:extLst>
            </p:cNvPr>
            <p:cNvSpPr/>
            <p:nvPr/>
          </p:nvSpPr>
          <p:spPr>
            <a:xfrm>
              <a:off x="3510530" y="4021767"/>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3C812D29-C271-864D-9580-80C01757C062}"/>
                </a:ext>
              </a:extLst>
            </p:cNvPr>
            <p:cNvSpPr/>
            <p:nvPr/>
          </p:nvSpPr>
          <p:spPr>
            <a:xfrm>
              <a:off x="3779839" y="4021767"/>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50115B03-6C6D-A943-9C0C-67DEE51F0AC5}"/>
                </a:ext>
              </a:extLst>
            </p:cNvPr>
            <p:cNvSpPr/>
            <p:nvPr/>
          </p:nvSpPr>
          <p:spPr>
            <a:xfrm>
              <a:off x="4049149" y="4021767"/>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9" name="Rectangle 128">
            <a:extLst>
              <a:ext uri="{FF2B5EF4-FFF2-40B4-BE49-F238E27FC236}">
                <a16:creationId xmlns:a16="http://schemas.microsoft.com/office/drawing/2014/main" id="{62F05471-014E-654C-B565-A83A4CE1C727}"/>
              </a:ext>
            </a:extLst>
          </p:cNvPr>
          <p:cNvSpPr/>
          <p:nvPr/>
        </p:nvSpPr>
        <p:spPr>
          <a:xfrm>
            <a:off x="7418544"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3B360B27-D601-8F47-8F30-31126C93F939}"/>
              </a:ext>
            </a:extLst>
          </p:cNvPr>
          <p:cNvSpPr/>
          <p:nvPr/>
        </p:nvSpPr>
        <p:spPr>
          <a:xfrm>
            <a:off x="7687854"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D9112A21-8E51-C947-B873-8713CE8F5DC9}"/>
              </a:ext>
            </a:extLst>
          </p:cNvPr>
          <p:cNvSpPr/>
          <p:nvPr/>
        </p:nvSpPr>
        <p:spPr>
          <a:xfrm>
            <a:off x="7957164"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96F66481-3446-4041-8755-C00F92E1077B}"/>
              </a:ext>
            </a:extLst>
          </p:cNvPr>
          <p:cNvSpPr/>
          <p:nvPr/>
        </p:nvSpPr>
        <p:spPr>
          <a:xfrm>
            <a:off x="8226474"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7325D552-D65B-A443-AD60-0BD887EBEC36}"/>
              </a:ext>
            </a:extLst>
          </p:cNvPr>
          <p:cNvSpPr/>
          <p:nvPr/>
        </p:nvSpPr>
        <p:spPr>
          <a:xfrm>
            <a:off x="8495784"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19FB9D97-CA5C-9E44-BEDE-80A10DE66AFF}"/>
              </a:ext>
            </a:extLst>
          </p:cNvPr>
          <p:cNvSpPr/>
          <p:nvPr/>
        </p:nvSpPr>
        <p:spPr>
          <a:xfrm>
            <a:off x="8765094"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93670615-23E3-E14F-A108-F8722800F8B3}"/>
              </a:ext>
            </a:extLst>
          </p:cNvPr>
          <p:cNvSpPr/>
          <p:nvPr/>
        </p:nvSpPr>
        <p:spPr>
          <a:xfrm>
            <a:off x="9034404"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9BA7514F-F74C-8E46-9B34-84282F580766}"/>
              </a:ext>
            </a:extLst>
          </p:cNvPr>
          <p:cNvSpPr/>
          <p:nvPr/>
        </p:nvSpPr>
        <p:spPr>
          <a:xfrm>
            <a:off x="9303714"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C9D8BF2F-0BDC-B94A-941E-8930E7C73524}"/>
              </a:ext>
            </a:extLst>
          </p:cNvPr>
          <p:cNvSpPr/>
          <p:nvPr/>
        </p:nvSpPr>
        <p:spPr>
          <a:xfrm>
            <a:off x="9573024"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451CC86E-CAB6-0947-9C54-146CC7EDB1D7}"/>
              </a:ext>
            </a:extLst>
          </p:cNvPr>
          <p:cNvSpPr/>
          <p:nvPr/>
        </p:nvSpPr>
        <p:spPr>
          <a:xfrm>
            <a:off x="9842334"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6C130B10-4FC9-6242-9438-2D2AA35300E6}"/>
              </a:ext>
            </a:extLst>
          </p:cNvPr>
          <p:cNvSpPr/>
          <p:nvPr/>
        </p:nvSpPr>
        <p:spPr>
          <a:xfrm>
            <a:off x="7418544"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0BDD3174-17EE-F540-A873-080571ECE2BB}"/>
              </a:ext>
            </a:extLst>
          </p:cNvPr>
          <p:cNvSpPr/>
          <p:nvPr/>
        </p:nvSpPr>
        <p:spPr>
          <a:xfrm>
            <a:off x="7687854"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BF87001-A78F-0A4A-A0FD-698683823445}"/>
              </a:ext>
            </a:extLst>
          </p:cNvPr>
          <p:cNvSpPr/>
          <p:nvPr/>
        </p:nvSpPr>
        <p:spPr>
          <a:xfrm>
            <a:off x="7957164"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146EE5DC-8162-AD4B-ABC6-6C16C13234C9}"/>
              </a:ext>
            </a:extLst>
          </p:cNvPr>
          <p:cNvSpPr/>
          <p:nvPr/>
        </p:nvSpPr>
        <p:spPr>
          <a:xfrm>
            <a:off x="8226474"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A32867B8-611A-9644-A80A-B7B48C69CC7B}"/>
              </a:ext>
            </a:extLst>
          </p:cNvPr>
          <p:cNvSpPr/>
          <p:nvPr/>
        </p:nvSpPr>
        <p:spPr>
          <a:xfrm>
            <a:off x="8495784"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F33FD752-6504-054E-805A-98C80B594ACA}"/>
              </a:ext>
            </a:extLst>
          </p:cNvPr>
          <p:cNvSpPr/>
          <p:nvPr/>
        </p:nvSpPr>
        <p:spPr>
          <a:xfrm>
            <a:off x="8765094"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F04271A2-D0C2-AA48-A617-B782E1A716BD}"/>
              </a:ext>
            </a:extLst>
          </p:cNvPr>
          <p:cNvSpPr/>
          <p:nvPr/>
        </p:nvSpPr>
        <p:spPr>
          <a:xfrm>
            <a:off x="9034404"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B4DA1317-5E70-F34D-8A81-698CE7D30A3A}"/>
              </a:ext>
            </a:extLst>
          </p:cNvPr>
          <p:cNvSpPr/>
          <p:nvPr/>
        </p:nvSpPr>
        <p:spPr>
          <a:xfrm>
            <a:off x="9303714"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30AA4CD2-F6A2-2C41-869D-D48FD7379BA8}"/>
              </a:ext>
            </a:extLst>
          </p:cNvPr>
          <p:cNvSpPr/>
          <p:nvPr/>
        </p:nvSpPr>
        <p:spPr>
          <a:xfrm>
            <a:off x="9573024"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92C83351-94A7-1140-AF1E-069E3AE17CAC}"/>
              </a:ext>
            </a:extLst>
          </p:cNvPr>
          <p:cNvSpPr/>
          <p:nvPr/>
        </p:nvSpPr>
        <p:spPr>
          <a:xfrm>
            <a:off x="9842334"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C9330CAF-899D-A24C-9AC7-D009A9DF3B92}"/>
              </a:ext>
            </a:extLst>
          </p:cNvPr>
          <p:cNvSpPr/>
          <p:nvPr/>
        </p:nvSpPr>
        <p:spPr>
          <a:xfrm>
            <a:off x="7416217" y="3035304"/>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078D8E25-808F-6A4A-BEA2-9C93326E67C1}"/>
              </a:ext>
            </a:extLst>
          </p:cNvPr>
          <p:cNvSpPr/>
          <p:nvPr/>
        </p:nvSpPr>
        <p:spPr>
          <a:xfrm>
            <a:off x="7686690" y="303530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8514EC66-88EA-E74B-920B-B889CCFEB28D}"/>
              </a:ext>
            </a:extLst>
          </p:cNvPr>
          <p:cNvSpPr/>
          <p:nvPr/>
        </p:nvSpPr>
        <p:spPr>
          <a:xfrm>
            <a:off x="7957163" y="303530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ACF66A81-7E9B-4643-9AB4-37CAD83D5A60}"/>
              </a:ext>
            </a:extLst>
          </p:cNvPr>
          <p:cNvSpPr/>
          <p:nvPr/>
        </p:nvSpPr>
        <p:spPr>
          <a:xfrm>
            <a:off x="8225310" y="303530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1A60CF83-7876-A841-9B4A-90CA52901374}"/>
              </a:ext>
            </a:extLst>
          </p:cNvPr>
          <p:cNvSpPr/>
          <p:nvPr/>
        </p:nvSpPr>
        <p:spPr>
          <a:xfrm>
            <a:off x="8495202" y="303530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6EC57BC-5623-524D-B9FE-AF6FCF1D2A15}"/>
              </a:ext>
            </a:extLst>
          </p:cNvPr>
          <p:cNvSpPr/>
          <p:nvPr/>
        </p:nvSpPr>
        <p:spPr>
          <a:xfrm>
            <a:off x="8764512" y="3035301"/>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7A1421F2-B9D3-F749-85C3-215F7F4B1705}"/>
              </a:ext>
            </a:extLst>
          </p:cNvPr>
          <p:cNvSpPr/>
          <p:nvPr/>
        </p:nvSpPr>
        <p:spPr>
          <a:xfrm>
            <a:off x="9033822" y="3035300"/>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5C364E4C-E841-2048-BAB4-02AA983CCB4C}"/>
              </a:ext>
            </a:extLst>
          </p:cNvPr>
          <p:cNvSpPr/>
          <p:nvPr/>
        </p:nvSpPr>
        <p:spPr>
          <a:xfrm>
            <a:off x="9303132" y="3035299"/>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AA77E85E-F869-8041-9764-BFC6FE15826E}"/>
              </a:ext>
            </a:extLst>
          </p:cNvPr>
          <p:cNvSpPr/>
          <p:nvPr/>
        </p:nvSpPr>
        <p:spPr>
          <a:xfrm>
            <a:off x="9572442" y="3035298"/>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830B679F-745D-4F4F-A88F-311686378268}"/>
              </a:ext>
            </a:extLst>
          </p:cNvPr>
          <p:cNvSpPr/>
          <p:nvPr/>
        </p:nvSpPr>
        <p:spPr>
          <a:xfrm>
            <a:off x="9841752" y="3035297"/>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932EBBDC-8064-2342-A195-EF3D7311F104}"/>
              </a:ext>
            </a:extLst>
          </p:cNvPr>
          <p:cNvSpPr txBox="1"/>
          <p:nvPr/>
        </p:nvSpPr>
        <p:spPr>
          <a:xfrm>
            <a:off x="925416" y="5137145"/>
            <a:ext cx="11022743" cy="965340"/>
          </a:xfrm>
          <a:prstGeom prst="rect">
            <a:avLst/>
          </a:prstGeom>
          <a:noFill/>
        </p:spPr>
        <p:txBody>
          <a:bodyPr wrap="square">
            <a:no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Filesystem-dependent (in-place update: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xfs</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ext4, out-place update: f2fs and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btrfs</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Time-consuming</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Significantly degrades the performance of co-running applications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additional writes will reduce the lifespan of modern storage devices. </a:t>
            </a:r>
          </a:p>
        </p:txBody>
      </p:sp>
      <p:sp>
        <p:nvSpPr>
          <p:cNvPr id="174" name="Notched Right Arrow 173">
            <a:extLst>
              <a:ext uri="{FF2B5EF4-FFF2-40B4-BE49-F238E27FC236}">
                <a16:creationId xmlns:a16="http://schemas.microsoft.com/office/drawing/2014/main" id="{DC592478-8136-664B-B23A-C53D40156E8B}"/>
              </a:ext>
            </a:extLst>
          </p:cNvPr>
          <p:cNvSpPr/>
          <p:nvPr/>
        </p:nvSpPr>
        <p:spPr>
          <a:xfrm>
            <a:off x="5202473" y="3302881"/>
            <a:ext cx="1594021" cy="657642"/>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18997ADE-C032-D045-8402-478E02494564}"/>
              </a:ext>
            </a:extLst>
          </p:cNvPr>
          <p:cNvSpPr/>
          <p:nvPr/>
        </p:nvSpPr>
        <p:spPr>
          <a:xfrm rot="10800000" flipV="1">
            <a:off x="5027328" y="2835851"/>
            <a:ext cx="1784184" cy="469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Defragment!</a:t>
            </a:r>
            <a:endParaRPr kumimoji="0" lang="en-KR"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8" name="Rectangle 157">
            <a:extLst>
              <a:ext uri="{FF2B5EF4-FFF2-40B4-BE49-F238E27FC236}">
                <a16:creationId xmlns:a16="http://schemas.microsoft.com/office/drawing/2014/main" id="{05E56B9E-2E33-7F43-86A9-1DB223BCAA24}"/>
              </a:ext>
            </a:extLst>
          </p:cNvPr>
          <p:cNvSpPr/>
          <p:nvPr/>
        </p:nvSpPr>
        <p:spPr>
          <a:xfrm>
            <a:off x="0" y="0"/>
            <a:ext cx="12192000" cy="6858000"/>
          </a:xfrm>
          <a:prstGeom prst="rect">
            <a:avLst/>
          </a:prstGeom>
          <a:solidFill>
            <a:schemeClr val="bg1">
              <a:lumMod val="5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9" name="Picture 4" descr="🅱️ 25+ Best Memes About Defragment | Defragment Memes">
            <a:extLst>
              <a:ext uri="{FF2B5EF4-FFF2-40B4-BE49-F238E27FC236}">
                <a16:creationId xmlns:a16="http://schemas.microsoft.com/office/drawing/2014/main" id="{3C4863FC-E166-F940-BEB6-2359DE1EB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204" y="2706483"/>
            <a:ext cx="5000256" cy="3600184"/>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6" descr="Waiting for the HDD to defrag - Wating3ever | Meme Generator">
            <a:extLst>
              <a:ext uri="{FF2B5EF4-FFF2-40B4-BE49-F238E27FC236}">
                <a16:creationId xmlns:a16="http://schemas.microsoft.com/office/drawing/2014/main" id="{07951CE2-D313-FE40-B82C-3FC30C8F3E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9016" y="2377662"/>
            <a:ext cx="5000256" cy="375019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2043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p:cTn id="7" dur="500" fill="hold"/>
                                        <p:tgtEl>
                                          <p:spTgt spid="159"/>
                                        </p:tgtEl>
                                        <p:attrNameLst>
                                          <p:attrName>ppt_w</p:attrName>
                                        </p:attrNameLst>
                                      </p:cBhvr>
                                      <p:tavLst>
                                        <p:tav tm="0">
                                          <p:val>
                                            <p:fltVal val="0"/>
                                          </p:val>
                                        </p:tav>
                                        <p:tav tm="100000">
                                          <p:val>
                                            <p:strVal val="#ppt_w"/>
                                          </p:val>
                                        </p:tav>
                                      </p:tavLst>
                                    </p:anim>
                                    <p:anim calcmode="lin" valueType="num">
                                      <p:cBhvr>
                                        <p:cTn id="8" dur="500" fill="hold"/>
                                        <p:tgtEl>
                                          <p:spTgt spid="159"/>
                                        </p:tgtEl>
                                        <p:attrNameLst>
                                          <p:attrName>ppt_h</p:attrName>
                                        </p:attrNameLst>
                                      </p:cBhvr>
                                      <p:tavLst>
                                        <p:tav tm="0">
                                          <p:val>
                                            <p:fltVal val="0"/>
                                          </p:val>
                                        </p:tav>
                                        <p:tav tm="100000">
                                          <p:val>
                                            <p:strVal val="#ppt_h"/>
                                          </p:val>
                                        </p:tav>
                                      </p:tavLst>
                                    </p:anim>
                                    <p:animEffect transition="in" filter="fade">
                                      <p:cBhvr>
                                        <p:cTn id="9" dur="500"/>
                                        <p:tgtEl>
                                          <p:spTgt spid="15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61"/>
                                        </p:tgtEl>
                                        <p:attrNameLst>
                                          <p:attrName>style.visibility</p:attrName>
                                        </p:attrNameLst>
                                      </p:cBhvr>
                                      <p:to>
                                        <p:strVal val="visible"/>
                                      </p:to>
                                    </p:set>
                                    <p:anim calcmode="lin" valueType="num">
                                      <p:cBhvr>
                                        <p:cTn id="14" dur="500" fill="hold"/>
                                        <p:tgtEl>
                                          <p:spTgt spid="161"/>
                                        </p:tgtEl>
                                        <p:attrNameLst>
                                          <p:attrName>ppt_w</p:attrName>
                                        </p:attrNameLst>
                                      </p:cBhvr>
                                      <p:tavLst>
                                        <p:tav tm="0">
                                          <p:val>
                                            <p:fltVal val="0"/>
                                          </p:val>
                                        </p:tav>
                                        <p:tav tm="100000">
                                          <p:val>
                                            <p:strVal val="#ppt_w"/>
                                          </p:val>
                                        </p:tav>
                                      </p:tavLst>
                                    </p:anim>
                                    <p:anim calcmode="lin" valueType="num">
                                      <p:cBhvr>
                                        <p:cTn id="15" dur="500" fill="hold"/>
                                        <p:tgtEl>
                                          <p:spTgt spid="161"/>
                                        </p:tgtEl>
                                        <p:attrNameLst>
                                          <p:attrName>ppt_h</p:attrName>
                                        </p:attrNameLst>
                                      </p:cBhvr>
                                      <p:tavLst>
                                        <p:tav tm="0">
                                          <p:val>
                                            <p:fltVal val="0"/>
                                          </p:val>
                                        </p:tav>
                                        <p:tav tm="100000">
                                          <p:val>
                                            <p:strVal val="#ppt_h"/>
                                          </p:val>
                                        </p:tav>
                                      </p:tavLst>
                                    </p:anim>
                                    <p:animEffect transition="in" filter="fade">
                                      <p:cBhvr>
                                        <p:cTn id="16"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FragPicker for modern storage devices</a:t>
            </a:r>
          </a:p>
        </p:txBody>
      </p:sp>
      <p:sp>
        <p:nvSpPr>
          <p:cNvPr id="4" name="Rounded Rectangle 3">
            <a:extLst>
              <a:ext uri="{FF2B5EF4-FFF2-40B4-BE49-F238E27FC236}">
                <a16:creationId xmlns:a16="http://schemas.microsoft.com/office/drawing/2014/main" id="{3FCCE76B-EAC0-7D48-8327-3B552341634A}"/>
              </a:ext>
            </a:extLst>
          </p:cNvPr>
          <p:cNvSpPr/>
          <p:nvPr/>
        </p:nvSpPr>
        <p:spPr>
          <a:xfrm rot="10800000">
            <a:off x="482626" y="4820853"/>
            <a:ext cx="349807" cy="208346"/>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 name="Rounded Rectangle 4">
            <a:extLst>
              <a:ext uri="{FF2B5EF4-FFF2-40B4-BE49-F238E27FC236}">
                <a16:creationId xmlns:a16="http://schemas.microsoft.com/office/drawing/2014/main" id="{96021953-9EC2-B64B-A2EC-26C423F94DBC}"/>
              </a:ext>
            </a:extLst>
          </p:cNvPr>
          <p:cNvSpPr/>
          <p:nvPr/>
        </p:nvSpPr>
        <p:spPr>
          <a:xfrm rot="10800000">
            <a:off x="482626" y="4612508"/>
            <a:ext cx="349807" cy="208346"/>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 name="Rounded Rectangle 5">
            <a:extLst>
              <a:ext uri="{FF2B5EF4-FFF2-40B4-BE49-F238E27FC236}">
                <a16:creationId xmlns:a16="http://schemas.microsoft.com/office/drawing/2014/main" id="{31823601-77E9-A349-B6FF-3D172DB3AE50}"/>
              </a:ext>
            </a:extLst>
          </p:cNvPr>
          <p:cNvSpPr/>
          <p:nvPr/>
        </p:nvSpPr>
        <p:spPr>
          <a:xfrm rot="10800000">
            <a:off x="482625" y="4404162"/>
            <a:ext cx="349807" cy="20834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 name="Rounded Rectangle 6">
            <a:extLst>
              <a:ext uri="{FF2B5EF4-FFF2-40B4-BE49-F238E27FC236}">
                <a16:creationId xmlns:a16="http://schemas.microsoft.com/office/drawing/2014/main" id="{B19957B0-127D-7D4E-A3CC-224466A44C3F}"/>
              </a:ext>
            </a:extLst>
          </p:cNvPr>
          <p:cNvSpPr/>
          <p:nvPr/>
        </p:nvSpPr>
        <p:spPr>
          <a:xfrm rot="10800000">
            <a:off x="482625" y="4195816"/>
            <a:ext cx="349807" cy="208346"/>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Rounded Rectangle 7">
            <a:extLst>
              <a:ext uri="{FF2B5EF4-FFF2-40B4-BE49-F238E27FC236}">
                <a16:creationId xmlns:a16="http://schemas.microsoft.com/office/drawing/2014/main" id="{064FFF0B-5E7B-4E4C-ADB6-D9E2AF0CEF52}"/>
              </a:ext>
            </a:extLst>
          </p:cNvPr>
          <p:cNvSpPr/>
          <p:nvPr/>
        </p:nvSpPr>
        <p:spPr>
          <a:xfrm rot="10800000">
            <a:off x="482626" y="3987472"/>
            <a:ext cx="349807" cy="20834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Rounded Rectangle 8">
            <a:extLst>
              <a:ext uri="{FF2B5EF4-FFF2-40B4-BE49-F238E27FC236}">
                <a16:creationId xmlns:a16="http://schemas.microsoft.com/office/drawing/2014/main" id="{3C504A28-534D-C342-BB0A-D79F9DD80A95}"/>
              </a:ext>
            </a:extLst>
          </p:cNvPr>
          <p:cNvSpPr/>
          <p:nvPr/>
        </p:nvSpPr>
        <p:spPr>
          <a:xfrm rot="10800000">
            <a:off x="482626" y="3779127"/>
            <a:ext cx="349807" cy="208346"/>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 name="Rounded Rectangle 9">
            <a:extLst>
              <a:ext uri="{FF2B5EF4-FFF2-40B4-BE49-F238E27FC236}">
                <a16:creationId xmlns:a16="http://schemas.microsoft.com/office/drawing/2014/main" id="{9998E239-5AD0-BA47-B002-258C4EB7923D}"/>
              </a:ext>
            </a:extLst>
          </p:cNvPr>
          <p:cNvSpPr/>
          <p:nvPr/>
        </p:nvSpPr>
        <p:spPr>
          <a:xfrm rot="10800000">
            <a:off x="482625" y="3570781"/>
            <a:ext cx="349807" cy="208346"/>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 name="Rounded Rectangle 10">
            <a:extLst>
              <a:ext uri="{FF2B5EF4-FFF2-40B4-BE49-F238E27FC236}">
                <a16:creationId xmlns:a16="http://schemas.microsoft.com/office/drawing/2014/main" id="{0CDFD80B-3975-C844-8551-8D15B0998883}"/>
              </a:ext>
            </a:extLst>
          </p:cNvPr>
          <p:cNvSpPr/>
          <p:nvPr/>
        </p:nvSpPr>
        <p:spPr>
          <a:xfrm rot="10800000">
            <a:off x="482625" y="3362435"/>
            <a:ext cx="349807" cy="20834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 name="Rounded Rectangle 11">
            <a:extLst>
              <a:ext uri="{FF2B5EF4-FFF2-40B4-BE49-F238E27FC236}">
                <a16:creationId xmlns:a16="http://schemas.microsoft.com/office/drawing/2014/main" id="{56655405-80A8-6E44-896C-C4B2E508D3EC}"/>
              </a:ext>
            </a:extLst>
          </p:cNvPr>
          <p:cNvSpPr/>
          <p:nvPr/>
        </p:nvSpPr>
        <p:spPr>
          <a:xfrm rot="10800000">
            <a:off x="832434" y="4820853"/>
            <a:ext cx="349807" cy="208346"/>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 name="Rounded Rectangle 12">
            <a:extLst>
              <a:ext uri="{FF2B5EF4-FFF2-40B4-BE49-F238E27FC236}">
                <a16:creationId xmlns:a16="http://schemas.microsoft.com/office/drawing/2014/main" id="{945D1820-3432-064C-A3B2-880F090CDACF}"/>
              </a:ext>
            </a:extLst>
          </p:cNvPr>
          <p:cNvSpPr/>
          <p:nvPr/>
        </p:nvSpPr>
        <p:spPr>
          <a:xfrm rot="10800000">
            <a:off x="832434" y="4612508"/>
            <a:ext cx="349807" cy="20834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 name="Rounded Rectangle 13">
            <a:extLst>
              <a:ext uri="{FF2B5EF4-FFF2-40B4-BE49-F238E27FC236}">
                <a16:creationId xmlns:a16="http://schemas.microsoft.com/office/drawing/2014/main" id="{79DB1ED5-C188-F64E-BB70-412AD03E7173}"/>
              </a:ext>
            </a:extLst>
          </p:cNvPr>
          <p:cNvSpPr/>
          <p:nvPr/>
        </p:nvSpPr>
        <p:spPr>
          <a:xfrm rot="10800000">
            <a:off x="832432" y="4404162"/>
            <a:ext cx="349807" cy="20834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 name="Rounded Rectangle 14">
            <a:extLst>
              <a:ext uri="{FF2B5EF4-FFF2-40B4-BE49-F238E27FC236}">
                <a16:creationId xmlns:a16="http://schemas.microsoft.com/office/drawing/2014/main" id="{699D6089-20A3-774C-8C9F-FB467D07121B}"/>
              </a:ext>
            </a:extLst>
          </p:cNvPr>
          <p:cNvSpPr/>
          <p:nvPr/>
        </p:nvSpPr>
        <p:spPr>
          <a:xfrm rot="10800000">
            <a:off x="832432" y="4195816"/>
            <a:ext cx="349807" cy="208346"/>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6" name="Rounded Rectangle 15">
            <a:extLst>
              <a:ext uri="{FF2B5EF4-FFF2-40B4-BE49-F238E27FC236}">
                <a16:creationId xmlns:a16="http://schemas.microsoft.com/office/drawing/2014/main" id="{12E37236-ACFA-3D4D-A7E5-51AA96D1B915}"/>
              </a:ext>
            </a:extLst>
          </p:cNvPr>
          <p:cNvSpPr/>
          <p:nvPr/>
        </p:nvSpPr>
        <p:spPr>
          <a:xfrm rot="10800000">
            <a:off x="832434" y="3987472"/>
            <a:ext cx="349807" cy="20834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7" name="Rounded Rectangle 16">
            <a:extLst>
              <a:ext uri="{FF2B5EF4-FFF2-40B4-BE49-F238E27FC236}">
                <a16:creationId xmlns:a16="http://schemas.microsoft.com/office/drawing/2014/main" id="{058D561D-E2E2-CD47-9E2A-1426C68FDC02}"/>
              </a:ext>
            </a:extLst>
          </p:cNvPr>
          <p:cNvSpPr/>
          <p:nvPr/>
        </p:nvSpPr>
        <p:spPr>
          <a:xfrm rot="10800000">
            <a:off x="832434" y="3779127"/>
            <a:ext cx="349807" cy="20834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 name="Rounded Rectangle 17">
            <a:extLst>
              <a:ext uri="{FF2B5EF4-FFF2-40B4-BE49-F238E27FC236}">
                <a16:creationId xmlns:a16="http://schemas.microsoft.com/office/drawing/2014/main" id="{610E4E08-6D8E-7846-B73A-034A443BB958}"/>
              </a:ext>
            </a:extLst>
          </p:cNvPr>
          <p:cNvSpPr/>
          <p:nvPr/>
        </p:nvSpPr>
        <p:spPr>
          <a:xfrm rot="10800000">
            <a:off x="832432" y="3570781"/>
            <a:ext cx="349807" cy="208346"/>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 name="Rounded Rectangle 18">
            <a:extLst>
              <a:ext uri="{FF2B5EF4-FFF2-40B4-BE49-F238E27FC236}">
                <a16:creationId xmlns:a16="http://schemas.microsoft.com/office/drawing/2014/main" id="{3E5BF1BD-9E46-9042-91B6-0CF0E67BF098}"/>
              </a:ext>
            </a:extLst>
          </p:cNvPr>
          <p:cNvSpPr/>
          <p:nvPr/>
        </p:nvSpPr>
        <p:spPr>
          <a:xfrm rot="10800000">
            <a:off x="832432" y="3362435"/>
            <a:ext cx="349807" cy="20834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 name="Rounded Rectangle 19">
            <a:extLst>
              <a:ext uri="{FF2B5EF4-FFF2-40B4-BE49-F238E27FC236}">
                <a16:creationId xmlns:a16="http://schemas.microsoft.com/office/drawing/2014/main" id="{B2C13E62-7011-1740-8882-821F1A204847}"/>
              </a:ext>
            </a:extLst>
          </p:cNvPr>
          <p:cNvSpPr/>
          <p:nvPr/>
        </p:nvSpPr>
        <p:spPr>
          <a:xfrm rot="10800000">
            <a:off x="1182241" y="4820853"/>
            <a:ext cx="349807" cy="208346"/>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 name="Rounded Rectangle 20">
            <a:extLst>
              <a:ext uri="{FF2B5EF4-FFF2-40B4-BE49-F238E27FC236}">
                <a16:creationId xmlns:a16="http://schemas.microsoft.com/office/drawing/2014/main" id="{A6F81C25-8B26-8940-BD0B-436500D4AC50}"/>
              </a:ext>
            </a:extLst>
          </p:cNvPr>
          <p:cNvSpPr/>
          <p:nvPr/>
        </p:nvSpPr>
        <p:spPr>
          <a:xfrm rot="10800000">
            <a:off x="1182241" y="4612508"/>
            <a:ext cx="349807" cy="208346"/>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Rounded Rectangle 21">
            <a:extLst>
              <a:ext uri="{FF2B5EF4-FFF2-40B4-BE49-F238E27FC236}">
                <a16:creationId xmlns:a16="http://schemas.microsoft.com/office/drawing/2014/main" id="{840F8B38-7DAF-6445-8F64-0AF1454BF818}"/>
              </a:ext>
            </a:extLst>
          </p:cNvPr>
          <p:cNvSpPr/>
          <p:nvPr/>
        </p:nvSpPr>
        <p:spPr>
          <a:xfrm rot="10800000">
            <a:off x="1182241" y="4404162"/>
            <a:ext cx="349807" cy="20834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3" name="Rounded Rectangle 22">
            <a:extLst>
              <a:ext uri="{FF2B5EF4-FFF2-40B4-BE49-F238E27FC236}">
                <a16:creationId xmlns:a16="http://schemas.microsoft.com/office/drawing/2014/main" id="{2800344A-37B9-DF4C-B4E5-EC4A0E3707D6}"/>
              </a:ext>
            </a:extLst>
          </p:cNvPr>
          <p:cNvSpPr/>
          <p:nvPr/>
        </p:nvSpPr>
        <p:spPr>
          <a:xfrm rot="10800000">
            <a:off x="1182241" y="4195816"/>
            <a:ext cx="349807" cy="208346"/>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 name="Rounded Rectangle 23">
            <a:extLst>
              <a:ext uri="{FF2B5EF4-FFF2-40B4-BE49-F238E27FC236}">
                <a16:creationId xmlns:a16="http://schemas.microsoft.com/office/drawing/2014/main" id="{E64B0F2D-D506-BC44-B408-3BE306CF659D}"/>
              </a:ext>
            </a:extLst>
          </p:cNvPr>
          <p:cNvSpPr/>
          <p:nvPr/>
        </p:nvSpPr>
        <p:spPr>
          <a:xfrm rot="10800000">
            <a:off x="1182241" y="3987472"/>
            <a:ext cx="349807" cy="20834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 name="Rounded Rectangle 24">
            <a:extLst>
              <a:ext uri="{FF2B5EF4-FFF2-40B4-BE49-F238E27FC236}">
                <a16:creationId xmlns:a16="http://schemas.microsoft.com/office/drawing/2014/main" id="{F1FA5D34-425A-F243-B4A8-4DB878BA18AE}"/>
              </a:ext>
            </a:extLst>
          </p:cNvPr>
          <p:cNvSpPr/>
          <p:nvPr/>
        </p:nvSpPr>
        <p:spPr>
          <a:xfrm rot="10800000">
            <a:off x="1182241" y="3779127"/>
            <a:ext cx="349807" cy="20834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 name="Rounded Rectangle 25">
            <a:extLst>
              <a:ext uri="{FF2B5EF4-FFF2-40B4-BE49-F238E27FC236}">
                <a16:creationId xmlns:a16="http://schemas.microsoft.com/office/drawing/2014/main" id="{74DAE633-76DF-CA4C-9B6C-E6C27E142479}"/>
              </a:ext>
            </a:extLst>
          </p:cNvPr>
          <p:cNvSpPr/>
          <p:nvPr/>
        </p:nvSpPr>
        <p:spPr>
          <a:xfrm rot="10800000">
            <a:off x="1182241" y="3570781"/>
            <a:ext cx="349807" cy="208346"/>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7" name="Rounded Rectangle 26">
            <a:extLst>
              <a:ext uri="{FF2B5EF4-FFF2-40B4-BE49-F238E27FC236}">
                <a16:creationId xmlns:a16="http://schemas.microsoft.com/office/drawing/2014/main" id="{53E20AFC-2E36-7F43-9F60-933443A6364E}"/>
              </a:ext>
            </a:extLst>
          </p:cNvPr>
          <p:cNvSpPr/>
          <p:nvPr/>
        </p:nvSpPr>
        <p:spPr>
          <a:xfrm rot="10800000">
            <a:off x="1182241" y="3362435"/>
            <a:ext cx="349807" cy="208346"/>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8" name="Rounded Rectangle 27">
            <a:extLst>
              <a:ext uri="{FF2B5EF4-FFF2-40B4-BE49-F238E27FC236}">
                <a16:creationId xmlns:a16="http://schemas.microsoft.com/office/drawing/2014/main" id="{147ADDD7-D3D1-944A-947A-C09B54705F52}"/>
              </a:ext>
            </a:extLst>
          </p:cNvPr>
          <p:cNvSpPr/>
          <p:nvPr/>
        </p:nvSpPr>
        <p:spPr>
          <a:xfrm rot="10800000">
            <a:off x="1532049" y="4820853"/>
            <a:ext cx="349807" cy="20834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9" name="Rounded Rectangle 28">
            <a:extLst>
              <a:ext uri="{FF2B5EF4-FFF2-40B4-BE49-F238E27FC236}">
                <a16:creationId xmlns:a16="http://schemas.microsoft.com/office/drawing/2014/main" id="{02AFA7B1-1DE5-5145-A402-F6A2F38A8497}"/>
              </a:ext>
            </a:extLst>
          </p:cNvPr>
          <p:cNvSpPr/>
          <p:nvPr/>
        </p:nvSpPr>
        <p:spPr>
          <a:xfrm rot="10800000">
            <a:off x="1532049" y="4612506"/>
            <a:ext cx="349807" cy="208346"/>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0" name="Rounded Rectangle 29">
            <a:extLst>
              <a:ext uri="{FF2B5EF4-FFF2-40B4-BE49-F238E27FC236}">
                <a16:creationId xmlns:a16="http://schemas.microsoft.com/office/drawing/2014/main" id="{BD5D7AA8-8A32-754F-9EF1-75CF5FEF4D41}"/>
              </a:ext>
            </a:extLst>
          </p:cNvPr>
          <p:cNvSpPr/>
          <p:nvPr/>
        </p:nvSpPr>
        <p:spPr>
          <a:xfrm rot="10800000">
            <a:off x="1532047" y="4404162"/>
            <a:ext cx="349807" cy="20834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1" name="Rounded Rectangle 30">
            <a:extLst>
              <a:ext uri="{FF2B5EF4-FFF2-40B4-BE49-F238E27FC236}">
                <a16:creationId xmlns:a16="http://schemas.microsoft.com/office/drawing/2014/main" id="{949E1CBB-3405-E340-8833-F078C9A60BB7}"/>
              </a:ext>
            </a:extLst>
          </p:cNvPr>
          <p:cNvSpPr/>
          <p:nvPr/>
        </p:nvSpPr>
        <p:spPr>
          <a:xfrm rot="10800000">
            <a:off x="1532047" y="4195816"/>
            <a:ext cx="349807" cy="20834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2" name="Rounded Rectangle 31">
            <a:extLst>
              <a:ext uri="{FF2B5EF4-FFF2-40B4-BE49-F238E27FC236}">
                <a16:creationId xmlns:a16="http://schemas.microsoft.com/office/drawing/2014/main" id="{A925F09D-52E3-8248-A80C-D133B7D8A84F}"/>
              </a:ext>
            </a:extLst>
          </p:cNvPr>
          <p:cNvSpPr/>
          <p:nvPr/>
        </p:nvSpPr>
        <p:spPr>
          <a:xfrm rot="10800000">
            <a:off x="1532049" y="3987472"/>
            <a:ext cx="349807" cy="20834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3" name="Rounded Rectangle 32">
            <a:extLst>
              <a:ext uri="{FF2B5EF4-FFF2-40B4-BE49-F238E27FC236}">
                <a16:creationId xmlns:a16="http://schemas.microsoft.com/office/drawing/2014/main" id="{414D9189-7568-D144-AB47-0B8091959E34}"/>
              </a:ext>
            </a:extLst>
          </p:cNvPr>
          <p:cNvSpPr/>
          <p:nvPr/>
        </p:nvSpPr>
        <p:spPr>
          <a:xfrm rot="10800000">
            <a:off x="1532049" y="3779125"/>
            <a:ext cx="349807" cy="20834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4" name="Rounded Rectangle 33">
            <a:extLst>
              <a:ext uri="{FF2B5EF4-FFF2-40B4-BE49-F238E27FC236}">
                <a16:creationId xmlns:a16="http://schemas.microsoft.com/office/drawing/2014/main" id="{5A4222F1-B1CD-9141-88FE-361069663866}"/>
              </a:ext>
            </a:extLst>
          </p:cNvPr>
          <p:cNvSpPr/>
          <p:nvPr/>
        </p:nvSpPr>
        <p:spPr>
          <a:xfrm rot="10800000">
            <a:off x="1532047" y="3570781"/>
            <a:ext cx="349807" cy="208346"/>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5" name="Rounded Rectangle 34">
            <a:extLst>
              <a:ext uri="{FF2B5EF4-FFF2-40B4-BE49-F238E27FC236}">
                <a16:creationId xmlns:a16="http://schemas.microsoft.com/office/drawing/2014/main" id="{26EF6276-1672-0649-9B0B-79E000802D31}"/>
              </a:ext>
            </a:extLst>
          </p:cNvPr>
          <p:cNvSpPr/>
          <p:nvPr/>
        </p:nvSpPr>
        <p:spPr>
          <a:xfrm rot="10800000">
            <a:off x="1532047" y="3362435"/>
            <a:ext cx="349807" cy="208346"/>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68" name="Straight Arrow Connector 67">
            <a:extLst>
              <a:ext uri="{FF2B5EF4-FFF2-40B4-BE49-F238E27FC236}">
                <a16:creationId xmlns:a16="http://schemas.microsoft.com/office/drawing/2014/main" id="{489C9578-17F1-354F-BAE9-84105005CB48}"/>
              </a:ext>
            </a:extLst>
          </p:cNvPr>
          <p:cNvCxnSpPr/>
          <p:nvPr/>
        </p:nvCxnSpPr>
        <p:spPr>
          <a:xfrm>
            <a:off x="2057891" y="4195816"/>
            <a:ext cx="4193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모서리가 둥근 직사각형 47">
            <a:extLst>
              <a:ext uri="{FF2B5EF4-FFF2-40B4-BE49-F238E27FC236}">
                <a16:creationId xmlns:a16="http://schemas.microsoft.com/office/drawing/2014/main" id="{68502BC3-0449-AA4F-8988-A042C569B9AC}"/>
              </a:ext>
            </a:extLst>
          </p:cNvPr>
          <p:cNvSpPr/>
          <p:nvPr/>
        </p:nvSpPr>
        <p:spPr>
          <a:xfrm>
            <a:off x="354011" y="2998250"/>
            <a:ext cx="1632201" cy="299051"/>
          </a:xfrm>
          <a:prstGeom prst="roundRect">
            <a:avLst>
              <a:gd name="adj" fmla="val 3847"/>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Fragmented</a:t>
            </a:r>
            <a:endParaRPr kumimoji="1" lang="ko-Kore-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3" name="Group 2">
            <a:extLst>
              <a:ext uri="{FF2B5EF4-FFF2-40B4-BE49-F238E27FC236}">
                <a16:creationId xmlns:a16="http://schemas.microsoft.com/office/drawing/2014/main" id="{96F94E20-C594-4D4A-BD1D-BB518F035287}"/>
              </a:ext>
            </a:extLst>
          </p:cNvPr>
          <p:cNvGrpSpPr/>
          <p:nvPr/>
        </p:nvGrpSpPr>
        <p:grpSpPr>
          <a:xfrm>
            <a:off x="2569574" y="2998250"/>
            <a:ext cx="3954543" cy="1986800"/>
            <a:chOff x="2569574" y="2998250"/>
            <a:chExt cx="3954543" cy="1986800"/>
          </a:xfrm>
        </p:grpSpPr>
        <p:sp>
          <p:nvSpPr>
            <p:cNvPr id="69" name="모서리가 둥근 직사각형 47">
              <a:extLst>
                <a:ext uri="{FF2B5EF4-FFF2-40B4-BE49-F238E27FC236}">
                  <a16:creationId xmlns:a16="http://schemas.microsoft.com/office/drawing/2014/main" id="{CD9C7E6B-8CB9-A748-BE08-0A64679AF41D}"/>
                </a:ext>
              </a:extLst>
            </p:cNvPr>
            <p:cNvSpPr/>
            <p:nvPr/>
          </p:nvSpPr>
          <p:spPr>
            <a:xfrm>
              <a:off x="2569575" y="3698130"/>
              <a:ext cx="1632201" cy="914377"/>
            </a:xfrm>
            <a:prstGeom prst="roundRect">
              <a:avLst>
                <a:gd name="adj" fmla="val 9273"/>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0" name="모서리가 둥근 직사각형 47">
              <a:extLst>
                <a:ext uri="{FF2B5EF4-FFF2-40B4-BE49-F238E27FC236}">
                  <a16:creationId xmlns:a16="http://schemas.microsoft.com/office/drawing/2014/main" id="{D388BCFD-45AF-C241-9ABB-54F25369446B}"/>
                </a:ext>
              </a:extLst>
            </p:cNvPr>
            <p:cNvSpPr/>
            <p:nvPr/>
          </p:nvSpPr>
          <p:spPr>
            <a:xfrm>
              <a:off x="2569574" y="3987471"/>
              <a:ext cx="1632201" cy="299051"/>
            </a:xfrm>
            <a:prstGeom prst="roundRect">
              <a:avLst>
                <a:gd name="adj" fmla="val 3847"/>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Defrag. Tools</a:t>
              </a:r>
              <a:endParaRPr kumimoji="1" lang="ko-Kore-KR"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6" name="Rounded Rectangle 35">
              <a:extLst>
                <a:ext uri="{FF2B5EF4-FFF2-40B4-BE49-F238E27FC236}">
                  <a16:creationId xmlns:a16="http://schemas.microsoft.com/office/drawing/2014/main" id="{DC0745A7-376B-A645-8638-0FD27D48FCDC}"/>
                </a:ext>
              </a:extLst>
            </p:cNvPr>
            <p:cNvSpPr/>
            <p:nvPr/>
          </p:nvSpPr>
          <p:spPr>
            <a:xfrm rot="10800000">
              <a:off x="4823053" y="4776705"/>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7" name="Rounded Rectangle 36">
              <a:extLst>
                <a:ext uri="{FF2B5EF4-FFF2-40B4-BE49-F238E27FC236}">
                  <a16:creationId xmlns:a16="http://schemas.microsoft.com/office/drawing/2014/main" id="{395C3F4B-162D-8C40-B60D-2A006F91C076}"/>
                </a:ext>
              </a:extLst>
            </p:cNvPr>
            <p:cNvSpPr/>
            <p:nvPr/>
          </p:nvSpPr>
          <p:spPr>
            <a:xfrm rot="10800000">
              <a:off x="4823053" y="4568361"/>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8" name="Rounded Rectangle 37">
              <a:extLst>
                <a:ext uri="{FF2B5EF4-FFF2-40B4-BE49-F238E27FC236}">
                  <a16:creationId xmlns:a16="http://schemas.microsoft.com/office/drawing/2014/main" id="{95453423-6A2E-6347-A7AE-9C619B05B8F0}"/>
                </a:ext>
              </a:extLst>
            </p:cNvPr>
            <p:cNvSpPr/>
            <p:nvPr/>
          </p:nvSpPr>
          <p:spPr>
            <a:xfrm rot="10800000">
              <a:off x="4823051" y="4360015"/>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 name="Rounded Rectangle 38">
              <a:extLst>
                <a:ext uri="{FF2B5EF4-FFF2-40B4-BE49-F238E27FC236}">
                  <a16:creationId xmlns:a16="http://schemas.microsoft.com/office/drawing/2014/main" id="{64E288D6-C750-A944-8E90-BE668D7C3963}"/>
                </a:ext>
              </a:extLst>
            </p:cNvPr>
            <p:cNvSpPr/>
            <p:nvPr/>
          </p:nvSpPr>
          <p:spPr>
            <a:xfrm rot="10800000">
              <a:off x="4823051" y="4151670"/>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0" name="Rounded Rectangle 39">
              <a:extLst>
                <a:ext uri="{FF2B5EF4-FFF2-40B4-BE49-F238E27FC236}">
                  <a16:creationId xmlns:a16="http://schemas.microsoft.com/office/drawing/2014/main" id="{2D93EEAB-B14F-1D49-8EB6-CA59CBAB28A0}"/>
                </a:ext>
              </a:extLst>
            </p:cNvPr>
            <p:cNvSpPr/>
            <p:nvPr/>
          </p:nvSpPr>
          <p:spPr>
            <a:xfrm rot="10800000">
              <a:off x="4823053" y="3943324"/>
              <a:ext cx="349807" cy="208345"/>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1" name="Rounded Rectangle 40">
              <a:extLst>
                <a:ext uri="{FF2B5EF4-FFF2-40B4-BE49-F238E27FC236}">
                  <a16:creationId xmlns:a16="http://schemas.microsoft.com/office/drawing/2014/main" id="{7FCE9F80-AA86-E04F-9670-73E4BF091F25}"/>
                </a:ext>
              </a:extLst>
            </p:cNvPr>
            <p:cNvSpPr/>
            <p:nvPr/>
          </p:nvSpPr>
          <p:spPr>
            <a:xfrm rot="10800000">
              <a:off x="4823053" y="3734982"/>
              <a:ext cx="349807" cy="208345"/>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2" name="Rounded Rectangle 41">
              <a:extLst>
                <a:ext uri="{FF2B5EF4-FFF2-40B4-BE49-F238E27FC236}">
                  <a16:creationId xmlns:a16="http://schemas.microsoft.com/office/drawing/2014/main" id="{0FCB1F24-E46E-2D40-9092-82FCB69DABA2}"/>
                </a:ext>
              </a:extLst>
            </p:cNvPr>
            <p:cNvSpPr/>
            <p:nvPr/>
          </p:nvSpPr>
          <p:spPr>
            <a:xfrm rot="10800000">
              <a:off x="4823051" y="3526635"/>
              <a:ext cx="349807" cy="2083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3" name="Rounded Rectangle 42">
              <a:extLst>
                <a:ext uri="{FF2B5EF4-FFF2-40B4-BE49-F238E27FC236}">
                  <a16:creationId xmlns:a16="http://schemas.microsoft.com/office/drawing/2014/main" id="{EB60AF54-A859-A949-902E-E76F3FF87401}"/>
                </a:ext>
              </a:extLst>
            </p:cNvPr>
            <p:cNvSpPr/>
            <p:nvPr/>
          </p:nvSpPr>
          <p:spPr>
            <a:xfrm rot="10800000">
              <a:off x="4823051" y="3318290"/>
              <a:ext cx="349807" cy="2083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4" name="Rounded Rectangle 43">
              <a:extLst>
                <a:ext uri="{FF2B5EF4-FFF2-40B4-BE49-F238E27FC236}">
                  <a16:creationId xmlns:a16="http://schemas.microsoft.com/office/drawing/2014/main" id="{ACBDC3C1-D3B1-8641-82B2-864F75997E96}"/>
                </a:ext>
              </a:extLst>
            </p:cNvPr>
            <p:cNvSpPr/>
            <p:nvPr/>
          </p:nvSpPr>
          <p:spPr>
            <a:xfrm rot="10800000">
              <a:off x="5172859" y="4776705"/>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5" name="Rounded Rectangle 44">
              <a:extLst>
                <a:ext uri="{FF2B5EF4-FFF2-40B4-BE49-F238E27FC236}">
                  <a16:creationId xmlns:a16="http://schemas.microsoft.com/office/drawing/2014/main" id="{0FED32DB-5B26-E242-A388-43CF74E04EDB}"/>
                </a:ext>
              </a:extLst>
            </p:cNvPr>
            <p:cNvSpPr/>
            <p:nvPr/>
          </p:nvSpPr>
          <p:spPr>
            <a:xfrm rot="10800000">
              <a:off x="5172859" y="4568361"/>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6" name="Rounded Rectangle 45">
              <a:extLst>
                <a:ext uri="{FF2B5EF4-FFF2-40B4-BE49-F238E27FC236}">
                  <a16:creationId xmlns:a16="http://schemas.microsoft.com/office/drawing/2014/main" id="{891993D6-8A76-BD48-A933-27B25CDFB3ED}"/>
                </a:ext>
              </a:extLst>
            </p:cNvPr>
            <p:cNvSpPr/>
            <p:nvPr/>
          </p:nvSpPr>
          <p:spPr>
            <a:xfrm rot="10800000">
              <a:off x="5172858" y="4360015"/>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7" name="Rounded Rectangle 46">
              <a:extLst>
                <a:ext uri="{FF2B5EF4-FFF2-40B4-BE49-F238E27FC236}">
                  <a16:creationId xmlns:a16="http://schemas.microsoft.com/office/drawing/2014/main" id="{424718FE-9816-5F47-A76C-E861B8D08C45}"/>
                </a:ext>
              </a:extLst>
            </p:cNvPr>
            <p:cNvSpPr/>
            <p:nvPr/>
          </p:nvSpPr>
          <p:spPr>
            <a:xfrm rot="10800000">
              <a:off x="5172858" y="4151670"/>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8" name="Rounded Rectangle 47">
              <a:extLst>
                <a:ext uri="{FF2B5EF4-FFF2-40B4-BE49-F238E27FC236}">
                  <a16:creationId xmlns:a16="http://schemas.microsoft.com/office/drawing/2014/main" id="{AA701185-1B93-9E4A-88F8-2CC5DE8819E4}"/>
                </a:ext>
              </a:extLst>
            </p:cNvPr>
            <p:cNvSpPr/>
            <p:nvPr/>
          </p:nvSpPr>
          <p:spPr>
            <a:xfrm rot="10800000">
              <a:off x="5172859" y="3943324"/>
              <a:ext cx="349807" cy="208345"/>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9" name="Rounded Rectangle 48">
              <a:extLst>
                <a:ext uri="{FF2B5EF4-FFF2-40B4-BE49-F238E27FC236}">
                  <a16:creationId xmlns:a16="http://schemas.microsoft.com/office/drawing/2014/main" id="{56AA23B8-233A-0048-8D0F-9917A1F01811}"/>
                </a:ext>
              </a:extLst>
            </p:cNvPr>
            <p:cNvSpPr/>
            <p:nvPr/>
          </p:nvSpPr>
          <p:spPr>
            <a:xfrm rot="10800000">
              <a:off x="5172859" y="3734982"/>
              <a:ext cx="349807" cy="208345"/>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0" name="Rounded Rectangle 49">
              <a:extLst>
                <a:ext uri="{FF2B5EF4-FFF2-40B4-BE49-F238E27FC236}">
                  <a16:creationId xmlns:a16="http://schemas.microsoft.com/office/drawing/2014/main" id="{B5BD5C0C-2BCD-BD46-9FC4-6F7BF6B3EBB4}"/>
                </a:ext>
              </a:extLst>
            </p:cNvPr>
            <p:cNvSpPr/>
            <p:nvPr/>
          </p:nvSpPr>
          <p:spPr>
            <a:xfrm rot="10800000">
              <a:off x="5172858" y="3526635"/>
              <a:ext cx="349807" cy="2083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1" name="Rounded Rectangle 50">
              <a:extLst>
                <a:ext uri="{FF2B5EF4-FFF2-40B4-BE49-F238E27FC236}">
                  <a16:creationId xmlns:a16="http://schemas.microsoft.com/office/drawing/2014/main" id="{4EA1B1DB-B721-F64B-91C1-6BBB06493E28}"/>
                </a:ext>
              </a:extLst>
            </p:cNvPr>
            <p:cNvSpPr/>
            <p:nvPr/>
          </p:nvSpPr>
          <p:spPr>
            <a:xfrm rot="10800000">
              <a:off x="5172858" y="3318290"/>
              <a:ext cx="349807" cy="2083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2" name="Rounded Rectangle 51">
              <a:extLst>
                <a:ext uri="{FF2B5EF4-FFF2-40B4-BE49-F238E27FC236}">
                  <a16:creationId xmlns:a16="http://schemas.microsoft.com/office/drawing/2014/main" id="{9795F109-15F9-394D-BAC4-F2D053DEB70C}"/>
                </a:ext>
              </a:extLst>
            </p:cNvPr>
            <p:cNvSpPr/>
            <p:nvPr/>
          </p:nvSpPr>
          <p:spPr>
            <a:xfrm rot="10800000">
              <a:off x="5522666" y="4776705"/>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3" name="Rounded Rectangle 52">
              <a:extLst>
                <a:ext uri="{FF2B5EF4-FFF2-40B4-BE49-F238E27FC236}">
                  <a16:creationId xmlns:a16="http://schemas.microsoft.com/office/drawing/2014/main" id="{777B2C7E-D6CB-1240-A2B5-694DCD2E56AE}"/>
                </a:ext>
              </a:extLst>
            </p:cNvPr>
            <p:cNvSpPr/>
            <p:nvPr/>
          </p:nvSpPr>
          <p:spPr>
            <a:xfrm rot="10800000">
              <a:off x="5522666" y="4568361"/>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4" name="Rounded Rectangle 53">
              <a:extLst>
                <a:ext uri="{FF2B5EF4-FFF2-40B4-BE49-F238E27FC236}">
                  <a16:creationId xmlns:a16="http://schemas.microsoft.com/office/drawing/2014/main" id="{BD264F58-BD12-EB4A-919B-3FA942A4680C}"/>
                </a:ext>
              </a:extLst>
            </p:cNvPr>
            <p:cNvSpPr/>
            <p:nvPr/>
          </p:nvSpPr>
          <p:spPr>
            <a:xfrm rot="10800000">
              <a:off x="5522666" y="4360015"/>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5" name="Rounded Rectangle 54">
              <a:extLst>
                <a:ext uri="{FF2B5EF4-FFF2-40B4-BE49-F238E27FC236}">
                  <a16:creationId xmlns:a16="http://schemas.microsoft.com/office/drawing/2014/main" id="{B7A97E84-CE36-EC41-9912-9C38B48329D9}"/>
                </a:ext>
              </a:extLst>
            </p:cNvPr>
            <p:cNvSpPr/>
            <p:nvPr/>
          </p:nvSpPr>
          <p:spPr>
            <a:xfrm rot="10800000">
              <a:off x="5522666" y="4151670"/>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6" name="Rounded Rectangle 55">
              <a:extLst>
                <a:ext uri="{FF2B5EF4-FFF2-40B4-BE49-F238E27FC236}">
                  <a16:creationId xmlns:a16="http://schemas.microsoft.com/office/drawing/2014/main" id="{7D0241BE-94DE-2647-B86F-3BD11D6BEC75}"/>
                </a:ext>
              </a:extLst>
            </p:cNvPr>
            <p:cNvSpPr/>
            <p:nvPr/>
          </p:nvSpPr>
          <p:spPr>
            <a:xfrm rot="10800000">
              <a:off x="5522666" y="3943324"/>
              <a:ext cx="349807" cy="208345"/>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7" name="Rounded Rectangle 56">
              <a:extLst>
                <a:ext uri="{FF2B5EF4-FFF2-40B4-BE49-F238E27FC236}">
                  <a16:creationId xmlns:a16="http://schemas.microsoft.com/office/drawing/2014/main" id="{319D0539-D0DA-BA4D-8FF3-39EF0233A105}"/>
                </a:ext>
              </a:extLst>
            </p:cNvPr>
            <p:cNvSpPr/>
            <p:nvPr/>
          </p:nvSpPr>
          <p:spPr>
            <a:xfrm rot="10800000">
              <a:off x="5522666" y="3734982"/>
              <a:ext cx="349807" cy="208345"/>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8" name="Rounded Rectangle 57">
              <a:extLst>
                <a:ext uri="{FF2B5EF4-FFF2-40B4-BE49-F238E27FC236}">
                  <a16:creationId xmlns:a16="http://schemas.microsoft.com/office/drawing/2014/main" id="{477277D5-0831-A54B-AF7A-B6C88592F121}"/>
                </a:ext>
              </a:extLst>
            </p:cNvPr>
            <p:cNvSpPr/>
            <p:nvPr/>
          </p:nvSpPr>
          <p:spPr>
            <a:xfrm rot="10800000">
              <a:off x="5522666" y="3526635"/>
              <a:ext cx="349807" cy="2083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9" name="Rounded Rectangle 58">
              <a:extLst>
                <a:ext uri="{FF2B5EF4-FFF2-40B4-BE49-F238E27FC236}">
                  <a16:creationId xmlns:a16="http://schemas.microsoft.com/office/drawing/2014/main" id="{E9356273-97B8-EB41-8FB7-68F5048BD5C3}"/>
                </a:ext>
              </a:extLst>
            </p:cNvPr>
            <p:cNvSpPr/>
            <p:nvPr/>
          </p:nvSpPr>
          <p:spPr>
            <a:xfrm rot="10800000">
              <a:off x="5522666" y="3318290"/>
              <a:ext cx="349807" cy="2083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0" name="Rounded Rectangle 59">
              <a:extLst>
                <a:ext uri="{FF2B5EF4-FFF2-40B4-BE49-F238E27FC236}">
                  <a16:creationId xmlns:a16="http://schemas.microsoft.com/office/drawing/2014/main" id="{C0BE7C01-C571-8D45-BF49-5B0E82F4BC43}"/>
                </a:ext>
              </a:extLst>
            </p:cNvPr>
            <p:cNvSpPr/>
            <p:nvPr/>
          </p:nvSpPr>
          <p:spPr>
            <a:xfrm rot="10800000">
              <a:off x="5872474" y="4776705"/>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1" name="Rounded Rectangle 60">
              <a:extLst>
                <a:ext uri="{FF2B5EF4-FFF2-40B4-BE49-F238E27FC236}">
                  <a16:creationId xmlns:a16="http://schemas.microsoft.com/office/drawing/2014/main" id="{78EA32BD-2494-5243-BEF7-00A6E5AE3FDD}"/>
                </a:ext>
              </a:extLst>
            </p:cNvPr>
            <p:cNvSpPr/>
            <p:nvPr/>
          </p:nvSpPr>
          <p:spPr>
            <a:xfrm rot="10800000">
              <a:off x="5872474" y="4568359"/>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2" name="Rounded Rectangle 61">
              <a:extLst>
                <a:ext uri="{FF2B5EF4-FFF2-40B4-BE49-F238E27FC236}">
                  <a16:creationId xmlns:a16="http://schemas.microsoft.com/office/drawing/2014/main" id="{36EE604E-6E47-5040-89C6-9A4103639D24}"/>
                </a:ext>
              </a:extLst>
            </p:cNvPr>
            <p:cNvSpPr/>
            <p:nvPr/>
          </p:nvSpPr>
          <p:spPr>
            <a:xfrm rot="10800000">
              <a:off x="5872473" y="4360015"/>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3" name="Rounded Rectangle 62">
              <a:extLst>
                <a:ext uri="{FF2B5EF4-FFF2-40B4-BE49-F238E27FC236}">
                  <a16:creationId xmlns:a16="http://schemas.microsoft.com/office/drawing/2014/main" id="{FE4F5F09-40D8-E948-916C-6F32141133D6}"/>
                </a:ext>
              </a:extLst>
            </p:cNvPr>
            <p:cNvSpPr/>
            <p:nvPr/>
          </p:nvSpPr>
          <p:spPr>
            <a:xfrm rot="10800000">
              <a:off x="5872473" y="4151670"/>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4" name="Rounded Rectangle 63">
              <a:extLst>
                <a:ext uri="{FF2B5EF4-FFF2-40B4-BE49-F238E27FC236}">
                  <a16:creationId xmlns:a16="http://schemas.microsoft.com/office/drawing/2014/main" id="{6B6D38CD-C6AF-574B-827C-4A70915EC906}"/>
                </a:ext>
              </a:extLst>
            </p:cNvPr>
            <p:cNvSpPr/>
            <p:nvPr/>
          </p:nvSpPr>
          <p:spPr>
            <a:xfrm rot="10800000">
              <a:off x="5872474" y="3943324"/>
              <a:ext cx="349807" cy="208345"/>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5" name="Rounded Rectangle 64">
              <a:extLst>
                <a:ext uri="{FF2B5EF4-FFF2-40B4-BE49-F238E27FC236}">
                  <a16:creationId xmlns:a16="http://schemas.microsoft.com/office/drawing/2014/main" id="{8BA7A44D-09DA-0F4C-A8CD-B9FF498C8EB2}"/>
                </a:ext>
              </a:extLst>
            </p:cNvPr>
            <p:cNvSpPr/>
            <p:nvPr/>
          </p:nvSpPr>
          <p:spPr>
            <a:xfrm rot="10800000">
              <a:off x="5872474" y="3734978"/>
              <a:ext cx="349807" cy="208345"/>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6" name="Rounded Rectangle 65">
              <a:extLst>
                <a:ext uri="{FF2B5EF4-FFF2-40B4-BE49-F238E27FC236}">
                  <a16:creationId xmlns:a16="http://schemas.microsoft.com/office/drawing/2014/main" id="{3A1D5475-E634-9346-AB3A-DE95B091ED7A}"/>
                </a:ext>
              </a:extLst>
            </p:cNvPr>
            <p:cNvSpPr/>
            <p:nvPr/>
          </p:nvSpPr>
          <p:spPr>
            <a:xfrm rot="10800000">
              <a:off x="5872473" y="3526635"/>
              <a:ext cx="349807" cy="2083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7" name="Rounded Rectangle 66">
              <a:extLst>
                <a:ext uri="{FF2B5EF4-FFF2-40B4-BE49-F238E27FC236}">
                  <a16:creationId xmlns:a16="http://schemas.microsoft.com/office/drawing/2014/main" id="{0482E443-F966-0144-A873-0655D91B1DBC}"/>
                </a:ext>
              </a:extLst>
            </p:cNvPr>
            <p:cNvSpPr/>
            <p:nvPr/>
          </p:nvSpPr>
          <p:spPr>
            <a:xfrm rot="10800000">
              <a:off x="5872473" y="3318290"/>
              <a:ext cx="349807" cy="2083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82" name="Straight Arrow Connector 81">
              <a:extLst>
                <a:ext uri="{FF2B5EF4-FFF2-40B4-BE49-F238E27FC236}">
                  <a16:creationId xmlns:a16="http://schemas.microsoft.com/office/drawing/2014/main" id="{E577CE23-48A0-5043-BEB1-BFA12A5BA45F}"/>
                </a:ext>
              </a:extLst>
            </p:cNvPr>
            <p:cNvCxnSpPr/>
            <p:nvPr/>
          </p:nvCxnSpPr>
          <p:spPr>
            <a:xfrm>
              <a:off x="4279739" y="4165954"/>
              <a:ext cx="4193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모서리가 둥근 직사각형 47">
              <a:extLst>
                <a:ext uri="{FF2B5EF4-FFF2-40B4-BE49-F238E27FC236}">
                  <a16:creationId xmlns:a16="http://schemas.microsoft.com/office/drawing/2014/main" id="{726E0D11-B16E-2340-9FBF-8FBE20E6112F}"/>
                </a:ext>
              </a:extLst>
            </p:cNvPr>
            <p:cNvSpPr/>
            <p:nvPr/>
          </p:nvSpPr>
          <p:spPr>
            <a:xfrm>
              <a:off x="4563536" y="2998250"/>
              <a:ext cx="1960581" cy="299051"/>
            </a:xfrm>
            <a:prstGeom prst="roundRect">
              <a:avLst>
                <a:gd name="adj" fmla="val 3847"/>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Defragmented</a:t>
              </a:r>
              <a:endParaRPr kumimoji="1" lang="ko-Kore-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
        <p:nvSpPr>
          <p:cNvPr id="85" name="TextBox 84">
            <a:extLst>
              <a:ext uri="{FF2B5EF4-FFF2-40B4-BE49-F238E27FC236}">
                <a16:creationId xmlns:a16="http://schemas.microsoft.com/office/drawing/2014/main" id="{E82FBCA0-863E-3C45-B9F3-56F18E0C3D36}"/>
              </a:ext>
            </a:extLst>
          </p:cNvPr>
          <p:cNvSpPr txBox="1"/>
          <p:nvPr/>
        </p:nvSpPr>
        <p:spPr>
          <a:xfrm>
            <a:off x="2477271" y="1816306"/>
            <a:ext cx="7363388" cy="422681"/>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Let’s ignore frag distance and do our best to prevent request splitting!</a:t>
            </a:r>
          </a:p>
        </p:txBody>
      </p:sp>
      <p:pic>
        <p:nvPicPr>
          <p:cNvPr id="87" name="Picture 86">
            <a:extLst>
              <a:ext uri="{FF2B5EF4-FFF2-40B4-BE49-F238E27FC236}">
                <a16:creationId xmlns:a16="http://schemas.microsoft.com/office/drawing/2014/main" id="{88DE910A-7DE2-834A-8E54-683BD0F69E15}"/>
              </a:ext>
            </a:extLst>
          </p:cNvPr>
          <p:cNvPicPr>
            <a:picLocks/>
          </p:cNvPicPr>
          <p:nvPr/>
        </p:nvPicPr>
        <p:blipFill>
          <a:blip r:embed="rId4"/>
          <a:stretch>
            <a:fillRect/>
          </a:stretch>
        </p:blipFill>
        <p:spPr>
          <a:xfrm>
            <a:off x="6597841" y="2548673"/>
            <a:ext cx="2538457" cy="1665294"/>
          </a:xfrm>
          <a:prstGeom prst="rect">
            <a:avLst/>
          </a:prstGeom>
        </p:spPr>
      </p:pic>
      <p:pic>
        <p:nvPicPr>
          <p:cNvPr id="88" name="Picture 87">
            <a:extLst>
              <a:ext uri="{FF2B5EF4-FFF2-40B4-BE49-F238E27FC236}">
                <a16:creationId xmlns:a16="http://schemas.microsoft.com/office/drawing/2014/main" id="{6DB51968-C91C-5A4A-92DC-6F022B0AE112}"/>
              </a:ext>
            </a:extLst>
          </p:cNvPr>
          <p:cNvPicPr>
            <a:picLocks/>
          </p:cNvPicPr>
          <p:nvPr/>
        </p:nvPicPr>
        <p:blipFill>
          <a:blip r:embed="rId5"/>
          <a:stretch>
            <a:fillRect/>
          </a:stretch>
        </p:blipFill>
        <p:spPr>
          <a:xfrm>
            <a:off x="9381671" y="2548673"/>
            <a:ext cx="2538457" cy="1644192"/>
          </a:xfrm>
          <a:prstGeom prst="rect">
            <a:avLst/>
          </a:prstGeom>
        </p:spPr>
      </p:pic>
      <p:pic>
        <p:nvPicPr>
          <p:cNvPr id="89" name="Picture 88">
            <a:extLst>
              <a:ext uri="{FF2B5EF4-FFF2-40B4-BE49-F238E27FC236}">
                <a16:creationId xmlns:a16="http://schemas.microsoft.com/office/drawing/2014/main" id="{274AD33B-233B-2147-B53A-7F4C3CA9A5AB}"/>
              </a:ext>
            </a:extLst>
          </p:cNvPr>
          <p:cNvPicPr>
            <a:picLocks/>
          </p:cNvPicPr>
          <p:nvPr/>
        </p:nvPicPr>
        <p:blipFill>
          <a:blip r:embed="rId6"/>
          <a:stretch>
            <a:fillRect/>
          </a:stretch>
        </p:blipFill>
        <p:spPr>
          <a:xfrm>
            <a:off x="6597841" y="4285553"/>
            <a:ext cx="2538457" cy="1644192"/>
          </a:xfrm>
          <a:prstGeom prst="rect">
            <a:avLst/>
          </a:prstGeom>
        </p:spPr>
      </p:pic>
      <p:pic>
        <p:nvPicPr>
          <p:cNvPr id="90" name="Picture 89">
            <a:extLst>
              <a:ext uri="{FF2B5EF4-FFF2-40B4-BE49-F238E27FC236}">
                <a16:creationId xmlns:a16="http://schemas.microsoft.com/office/drawing/2014/main" id="{E6012C0D-D82F-1B48-B7C9-F5F2E0056E14}"/>
              </a:ext>
            </a:extLst>
          </p:cNvPr>
          <p:cNvPicPr>
            <a:picLocks/>
          </p:cNvPicPr>
          <p:nvPr/>
        </p:nvPicPr>
        <p:blipFill>
          <a:blip r:embed="rId7"/>
          <a:stretch>
            <a:fillRect/>
          </a:stretch>
        </p:blipFill>
        <p:spPr>
          <a:xfrm>
            <a:off x="9381671" y="4285553"/>
            <a:ext cx="2538457" cy="1644192"/>
          </a:xfrm>
          <a:prstGeom prst="rect">
            <a:avLst/>
          </a:prstGeom>
        </p:spPr>
      </p:pic>
      <p:sp>
        <p:nvSpPr>
          <p:cNvPr id="91" name="Rectangle 90">
            <a:extLst>
              <a:ext uri="{FF2B5EF4-FFF2-40B4-BE49-F238E27FC236}">
                <a16:creationId xmlns:a16="http://schemas.microsoft.com/office/drawing/2014/main" id="{1DE0809A-0214-C446-AC1A-8C7D0D061F2D}"/>
              </a:ext>
            </a:extLst>
          </p:cNvPr>
          <p:cNvSpPr/>
          <p:nvPr/>
        </p:nvSpPr>
        <p:spPr>
          <a:xfrm>
            <a:off x="9824094" y="2635890"/>
            <a:ext cx="1136284" cy="8587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4F9F4529-2AFD-104C-8220-1B7237A49B9D}"/>
              </a:ext>
            </a:extLst>
          </p:cNvPr>
          <p:cNvSpPr/>
          <p:nvPr/>
        </p:nvSpPr>
        <p:spPr>
          <a:xfrm>
            <a:off x="7040591" y="4642532"/>
            <a:ext cx="1136284" cy="5940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36C2603D-8747-E449-B80B-1FA73C1C2172}"/>
              </a:ext>
            </a:extLst>
          </p:cNvPr>
          <p:cNvSpPr/>
          <p:nvPr/>
        </p:nvSpPr>
        <p:spPr>
          <a:xfrm>
            <a:off x="9824094" y="4366655"/>
            <a:ext cx="1136284" cy="88369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6" name="Group 85">
            <a:extLst>
              <a:ext uri="{FF2B5EF4-FFF2-40B4-BE49-F238E27FC236}">
                <a16:creationId xmlns:a16="http://schemas.microsoft.com/office/drawing/2014/main" id="{E98F853F-EB4F-F442-AAD8-BC0AF06B7EF1}"/>
              </a:ext>
            </a:extLst>
          </p:cNvPr>
          <p:cNvGrpSpPr/>
          <p:nvPr/>
        </p:nvGrpSpPr>
        <p:grpSpPr>
          <a:xfrm>
            <a:off x="2576377" y="2998251"/>
            <a:ext cx="3954543" cy="1986800"/>
            <a:chOff x="2569574" y="2998250"/>
            <a:chExt cx="3954543" cy="1986800"/>
          </a:xfrm>
        </p:grpSpPr>
        <p:sp>
          <p:nvSpPr>
            <p:cNvPr id="94" name="모서리가 둥근 직사각형 47">
              <a:extLst>
                <a:ext uri="{FF2B5EF4-FFF2-40B4-BE49-F238E27FC236}">
                  <a16:creationId xmlns:a16="http://schemas.microsoft.com/office/drawing/2014/main" id="{157656C1-83A2-D54A-8D02-5D0BA0A1EBDE}"/>
                </a:ext>
              </a:extLst>
            </p:cNvPr>
            <p:cNvSpPr/>
            <p:nvPr/>
          </p:nvSpPr>
          <p:spPr>
            <a:xfrm>
              <a:off x="2569575" y="3698130"/>
              <a:ext cx="1632201" cy="914377"/>
            </a:xfrm>
            <a:prstGeom prst="roundRect">
              <a:avLst>
                <a:gd name="adj" fmla="val 9273"/>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6" name="모서리가 둥근 직사각형 47">
              <a:extLst>
                <a:ext uri="{FF2B5EF4-FFF2-40B4-BE49-F238E27FC236}">
                  <a16:creationId xmlns:a16="http://schemas.microsoft.com/office/drawing/2014/main" id="{FC44AB13-7AF3-574F-A3CD-354FDEE56AF2}"/>
                </a:ext>
              </a:extLst>
            </p:cNvPr>
            <p:cNvSpPr/>
            <p:nvPr/>
          </p:nvSpPr>
          <p:spPr>
            <a:xfrm>
              <a:off x="2569574" y="3987471"/>
              <a:ext cx="1632201" cy="299051"/>
            </a:xfrm>
            <a:prstGeom prst="roundRect">
              <a:avLst>
                <a:gd name="adj" fmla="val 3847"/>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FragPicker</a:t>
              </a:r>
              <a:endParaRPr kumimoji="1" lang="ko-Kore-KR"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7" name="Rounded Rectangle 96">
              <a:extLst>
                <a:ext uri="{FF2B5EF4-FFF2-40B4-BE49-F238E27FC236}">
                  <a16:creationId xmlns:a16="http://schemas.microsoft.com/office/drawing/2014/main" id="{80D86E51-CD72-7647-BD60-9D0EF99916A5}"/>
                </a:ext>
              </a:extLst>
            </p:cNvPr>
            <p:cNvSpPr/>
            <p:nvPr/>
          </p:nvSpPr>
          <p:spPr>
            <a:xfrm rot="10800000">
              <a:off x="4823053" y="4776705"/>
              <a:ext cx="349807" cy="208345"/>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8" name="Rounded Rectangle 97">
              <a:extLst>
                <a:ext uri="{FF2B5EF4-FFF2-40B4-BE49-F238E27FC236}">
                  <a16:creationId xmlns:a16="http://schemas.microsoft.com/office/drawing/2014/main" id="{4E042F37-1DCD-3749-8FCB-F65370B976A8}"/>
                </a:ext>
              </a:extLst>
            </p:cNvPr>
            <p:cNvSpPr/>
            <p:nvPr/>
          </p:nvSpPr>
          <p:spPr>
            <a:xfrm rot="10800000">
              <a:off x="4823053" y="4568361"/>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9" name="Rounded Rectangle 98">
              <a:extLst>
                <a:ext uri="{FF2B5EF4-FFF2-40B4-BE49-F238E27FC236}">
                  <a16:creationId xmlns:a16="http://schemas.microsoft.com/office/drawing/2014/main" id="{9927E53C-379C-8243-BF61-6982120DE57A}"/>
                </a:ext>
              </a:extLst>
            </p:cNvPr>
            <p:cNvSpPr/>
            <p:nvPr/>
          </p:nvSpPr>
          <p:spPr>
            <a:xfrm rot="10800000">
              <a:off x="4823051" y="4360015"/>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0" name="Rounded Rectangle 99">
              <a:extLst>
                <a:ext uri="{FF2B5EF4-FFF2-40B4-BE49-F238E27FC236}">
                  <a16:creationId xmlns:a16="http://schemas.microsoft.com/office/drawing/2014/main" id="{1801BD23-C3D7-784C-964C-597A7DF3EF13}"/>
                </a:ext>
              </a:extLst>
            </p:cNvPr>
            <p:cNvSpPr/>
            <p:nvPr/>
          </p:nvSpPr>
          <p:spPr>
            <a:xfrm rot="10800000">
              <a:off x="4823051" y="4151670"/>
              <a:ext cx="349807" cy="208345"/>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1" name="Rounded Rectangle 100">
              <a:extLst>
                <a:ext uri="{FF2B5EF4-FFF2-40B4-BE49-F238E27FC236}">
                  <a16:creationId xmlns:a16="http://schemas.microsoft.com/office/drawing/2014/main" id="{AFEA943A-5690-8245-9C6C-20EA31A0FA2B}"/>
                </a:ext>
              </a:extLst>
            </p:cNvPr>
            <p:cNvSpPr/>
            <p:nvPr/>
          </p:nvSpPr>
          <p:spPr>
            <a:xfrm rot="10800000">
              <a:off x="4823053" y="3943324"/>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2" name="Rounded Rectangle 101">
              <a:extLst>
                <a:ext uri="{FF2B5EF4-FFF2-40B4-BE49-F238E27FC236}">
                  <a16:creationId xmlns:a16="http://schemas.microsoft.com/office/drawing/2014/main" id="{DBB2DC02-570F-6449-94CC-2BEA4E92A2C7}"/>
                </a:ext>
              </a:extLst>
            </p:cNvPr>
            <p:cNvSpPr/>
            <p:nvPr/>
          </p:nvSpPr>
          <p:spPr>
            <a:xfrm rot="10800000">
              <a:off x="4823053" y="3734982"/>
              <a:ext cx="349807" cy="2083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3" name="Rounded Rectangle 102">
              <a:extLst>
                <a:ext uri="{FF2B5EF4-FFF2-40B4-BE49-F238E27FC236}">
                  <a16:creationId xmlns:a16="http://schemas.microsoft.com/office/drawing/2014/main" id="{7816E7B9-650D-E249-83CC-F4F2E46645DA}"/>
                </a:ext>
              </a:extLst>
            </p:cNvPr>
            <p:cNvSpPr/>
            <p:nvPr/>
          </p:nvSpPr>
          <p:spPr>
            <a:xfrm rot="10800000">
              <a:off x="4823051" y="3526635"/>
              <a:ext cx="349807" cy="2083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4" name="Rounded Rectangle 103">
              <a:extLst>
                <a:ext uri="{FF2B5EF4-FFF2-40B4-BE49-F238E27FC236}">
                  <a16:creationId xmlns:a16="http://schemas.microsoft.com/office/drawing/2014/main" id="{0A166CEA-0365-D845-B56C-17DFBA261709}"/>
                </a:ext>
              </a:extLst>
            </p:cNvPr>
            <p:cNvSpPr/>
            <p:nvPr/>
          </p:nvSpPr>
          <p:spPr>
            <a:xfrm rot="10800000">
              <a:off x="4823051" y="3318290"/>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5" name="Rounded Rectangle 104">
              <a:extLst>
                <a:ext uri="{FF2B5EF4-FFF2-40B4-BE49-F238E27FC236}">
                  <a16:creationId xmlns:a16="http://schemas.microsoft.com/office/drawing/2014/main" id="{9D77BA63-54C0-DD4F-A2FC-68EDD55A791B}"/>
                </a:ext>
              </a:extLst>
            </p:cNvPr>
            <p:cNvSpPr/>
            <p:nvPr/>
          </p:nvSpPr>
          <p:spPr>
            <a:xfrm rot="10800000">
              <a:off x="5172859" y="4776705"/>
              <a:ext cx="349807" cy="208345"/>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6" name="Rounded Rectangle 105">
              <a:extLst>
                <a:ext uri="{FF2B5EF4-FFF2-40B4-BE49-F238E27FC236}">
                  <a16:creationId xmlns:a16="http://schemas.microsoft.com/office/drawing/2014/main" id="{79C122A0-0236-3141-AA72-2F8F48CE5796}"/>
                </a:ext>
              </a:extLst>
            </p:cNvPr>
            <p:cNvSpPr/>
            <p:nvPr/>
          </p:nvSpPr>
          <p:spPr>
            <a:xfrm rot="10800000">
              <a:off x="5172859" y="4568361"/>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7" name="Rounded Rectangle 106">
              <a:extLst>
                <a:ext uri="{FF2B5EF4-FFF2-40B4-BE49-F238E27FC236}">
                  <a16:creationId xmlns:a16="http://schemas.microsoft.com/office/drawing/2014/main" id="{1CC0A210-5152-F849-B09B-451149EB7054}"/>
                </a:ext>
              </a:extLst>
            </p:cNvPr>
            <p:cNvSpPr/>
            <p:nvPr/>
          </p:nvSpPr>
          <p:spPr>
            <a:xfrm rot="10800000">
              <a:off x="5172858" y="4360015"/>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8" name="Rounded Rectangle 107">
              <a:extLst>
                <a:ext uri="{FF2B5EF4-FFF2-40B4-BE49-F238E27FC236}">
                  <a16:creationId xmlns:a16="http://schemas.microsoft.com/office/drawing/2014/main" id="{BE587C33-CE6E-E745-ACB9-CF9C9D0063D2}"/>
                </a:ext>
              </a:extLst>
            </p:cNvPr>
            <p:cNvSpPr/>
            <p:nvPr/>
          </p:nvSpPr>
          <p:spPr>
            <a:xfrm rot="10800000">
              <a:off x="5172858" y="4151670"/>
              <a:ext cx="349807" cy="208345"/>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9" name="Rounded Rectangle 108">
              <a:extLst>
                <a:ext uri="{FF2B5EF4-FFF2-40B4-BE49-F238E27FC236}">
                  <a16:creationId xmlns:a16="http://schemas.microsoft.com/office/drawing/2014/main" id="{18E03FA6-3877-1747-80C9-DCF4B68DCCD9}"/>
                </a:ext>
              </a:extLst>
            </p:cNvPr>
            <p:cNvSpPr/>
            <p:nvPr/>
          </p:nvSpPr>
          <p:spPr>
            <a:xfrm rot="10800000">
              <a:off x="5172859" y="3943324"/>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0" name="Rounded Rectangle 109">
              <a:extLst>
                <a:ext uri="{FF2B5EF4-FFF2-40B4-BE49-F238E27FC236}">
                  <a16:creationId xmlns:a16="http://schemas.microsoft.com/office/drawing/2014/main" id="{C96D1148-A596-0C4E-A3BE-54AAA25AAE65}"/>
                </a:ext>
              </a:extLst>
            </p:cNvPr>
            <p:cNvSpPr/>
            <p:nvPr/>
          </p:nvSpPr>
          <p:spPr>
            <a:xfrm rot="10800000">
              <a:off x="5172859" y="3734982"/>
              <a:ext cx="349807" cy="2083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1" name="Rounded Rectangle 110">
              <a:extLst>
                <a:ext uri="{FF2B5EF4-FFF2-40B4-BE49-F238E27FC236}">
                  <a16:creationId xmlns:a16="http://schemas.microsoft.com/office/drawing/2014/main" id="{303E4508-F979-A444-A9F0-9711033717BD}"/>
                </a:ext>
              </a:extLst>
            </p:cNvPr>
            <p:cNvSpPr/>
            <p:nvPr/>
          </p:nvSpPr>
          <p:spPr>
            <a:xfrm rot="10800000">
              <a:off x="5172858" y="3526635"/>
              <a:ext cx="349807" cy="2083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2" name="Rounded Rectangle 111">
              <a:extLst>
                <a:ext uri="{FF2B5EF4-FFF2-40B4-BE49-F238E27FC236}">
                  <a16:creationId xmlns:a16="http://schemas.microsoft.com/office/drawing/2014/main" id="{261B24BF-D4A0-F244-BAFF-5ADBD2E5103F}"/>
                </a:ext>
              </a:extLst>
            </p:cNvPr>
            <p:cNvSpPr/>
            <p:nvPr/>
          </p:nvSpPr>
          <p:spPr>
            <a:xfrm rot="10800000">
              <a:off x="5172858" y="3318290"/>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3" name="Rounded Rectangle 112">
              <a:extLst>
                <a:ext uri="{FF2B5EF4-FFF2-40B4-BE49-F238E27FC236}">
                  <a16:creationId xmlns:a16="http://schemas.microsoft.com/office/drawing/2014/main" id="{F3D7BCE5-FBE0-374D-8063-798A4CD675C4}"/>
                </a:ext>
              </a:extLst>
            </p:cNvPr>
            <p:cNvSpPr/>
            <p:nvPr/>
          </p:nvSpPr>
          <p:spPr>
            <a:xfrm rot="10800000">
              <a:off x="5522666" y="4776705"/>
              <a:ext cx="349807" cy="208345"/>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4" name="Rounded Rectangle 113">
              <a:extLst>
                <a:ext uri="{FF2B5EF4-FFF2-40B4-BE49-F238E27FC236}">
                  <a16:creationId xmlns:a16="http://schemas.microsoft.com/office/drawing/2014/main" id="{E5AB8D7D-822A-BE46-A665-9A7CC1C70BE8}"/>
                </a:ext>
              </a:extLst>
            </p:cNvPr>
            <p:cNvSpPr/>
            <p:nvPr/>
          </p:nvSpPr>
          <p:spPr>
            <a:xfrm rot="10800000">
              <a:off x="5522666" y="4568361"/>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5" name="Rounded Rectangle 114">
              <a:extLst>
                <a:ext uri="{FF2B5EF4-FFF2-40B4-BE49-F238E27FC236}">
                  <a16:creationId xmlns:a16="http://schemas.microsoft.com/office/drawing/2014/main" id="{06BCA4CB-4B76-7A4F-A747-AA048E42CF01}"/>
                </a:ext>
              </a:extLst>
            </p:cNvPr>
            <p:cNvSpPr/>
            <p:nvPr/>
          </p:nvSpPr>
          <p:spPr>
            <a:xfrm rot="10800000">
              <a:off x="5522666" y="4360015"/>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6" name="Rounded Rectangle 115">
              <a:extLst>
                <a:ext uri="{FF2B5EF4-FFF2-40B4-BE49-F238E27FC236}">
                  <a16:creationId xmlns:a16="http://schemas.microsoft.com/office/drawing/2014/main" id="{93A67DB8-548C-1B42-A9D4-747AB374B2B2}"/>
                </a:ext>
              </a:extLst>
            </p:cNvPr>
            <p:cNvSpPr/>
            <p:nvPr/>
          </p:nvSpPr>
          <p:spPr>
            <a:xfrm rot="10800000">
              <a:off x="5522666" y="4151670"/>
              <a:ext cx="349807" cy="208345"/>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7" name="Rounded Rectangle 116">
              <a:extLst>
                <a:ext uri="{FF2B5EF4-FFF2-40B4-BE49-F238E27FC236}">
                  <a16:creationId xmlns:a16="http://schemas.microsoft.com/office/drawing/2014/main" id="{EE338BDF-4E22-4046-A37B-045B40EB0D63}"/>
                </a:ext>
              </a:extLst>
            </p:cNvPr>
            <p:cNvSpPr/>
            <p:nvPr/>
          </p:nvSpPr>
          <p:spPr>
            <a:xfrm rot="10800000">
              <a:off x="5522666" y="3943324"/>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8" name="Rounded Rectangle 117">
              <a:extLst>
                <a:ext uri="{FF2B5EF4-FFF2-40B4-BE49-F238E27FC236}">
                  <a16:creationId xmlns:a16="http://schemas.microsoft.com/office/drawing/2014/main" id="{75D4D6FB-44F9-F04E-8FAA-CC11D10879EB}"/>
                </a:ext>
              </a:extLst>
            </p:cNvPr>
            <p:cNvSpPr/>
            <p:nvPr/>
          </p:nvSpPr>
          <p:spPr>
            <a:xfrm rot="10800000">
              <a:off x="5522666" y="3734982"/>
              <a:ext cx="349807" cy="2083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9" name="Rounded Rectangle 118">
              <a:extLst>
                <a:ext uri="{FF2B5EF4-FFF2-40B4-BE49-F238E27FC236}">
                  <a16:creationId xmlns:a16="http://schemas.microsoft.com/office/drawing/2014/main" id="{856C08DA-2439-204E-88EF-8A2959D90456}"/>
                </a:ext>
              </a:extLst>
            </p:cNvPr>
            <p:cNvSpPr/>
            <p:nvPr/>
          </p:nvSpPr>
          <p:spPr>
            <a:xfrm rot="10800000">
              <a:off x="5522666" y="3526635"/>
              <a:ext cx="349807" cy="2083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0" name="Rounded Rectangle 119">
              <a:extLst>
                <a:ext uri="{FF2B5EF4-FFF2-40B4-BE49-F238E27FC236}">
                  <a16:creationId xmlns:a16="http://schemas.microsoft.com/office/drawing/2014/main" id="{C0FC7836-907C-054A-B78D-9BFAF23E5DA7}"/>
                </a:ext>
              </a:extLst>
            </p:cNvPr>
            <p:cNvSpPr/>
            <p:nvPr/>
          </p:nvSpPr>
          <p:spPr>
            <a:xfrm rot="10800000">
              <a:off x="5522666" y="3318290"/>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1" name="Rounded Rectangle 120">
              <a:extLst>
                <a:ext uri="{FF2B5EF4-FFF2-40B4-BE49-F238E27FC236}">
                  <a16:creationId xmlns:a16="http://schemas.microsoft.com/office/drawing/2014/main" id="{50342768-6EF3-CF4F-8C0B-0B34473C7D0A}"/>
                </a:ext>
              </a:extLst>
            </p:cNvPr>
            <p:cNvSpPr/>
            <p:nvPr/>
          </p:nvSpPr>
          <p:spPr>
            <a:xfrm rot="10800000">
              <a:off x="5872474" y="4776705"/>
              <a:ext cx="349807" cy="208345"/>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2" name="Rounded Rectangle 121">
              <a:extLst>
                <a:ext uri="{FF2B5EF4-FFF2-40B4-BE49-F238E27FC236}">
                  <a16:creationId xmlns:a16="http://schemas.microsoft.com/office/drawing/2014/main" id="{E0FD31A9-15A1-054E-9F66-D19B66B2CBDC}"/>
                </a:ext>
              </a:extLst>
            </p:cNvPr>
            <p:cNvSpPr/>
            <p:nvPr/>
          </p:nvSpPr>
          <p:spPr>
            <a:xfrm rot="10800000">
              <a:off x="5872474" y="4568359"/>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3" name="Rounded Rectangle 122">
              <a:extLst>
                <a:ext uri="{FF2B5EF4-FFF2-40B4-BE49-F238E27FC236}">
                  <a16:creationId xmlns:a16="http://schemas.microsoft.com/office/drawing/2014/main" id="{D959AC5D-8E5E-F342-AA1B-81CF2C556BDA}"/>
                </a:ext>
              </a:extLst>
            </p:cNvPr>
            <p:cNvSpPr/>
            <p:nvPr/>
          </p:nvSpPr>
          <p:spPr>
            <a:xfrm rot="10800000">
              <a:off x="5872473" y="4360015"/>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4" name="Rounded Rectangle 123">
              <a:extLst>
                <a:ext uri="{FF2B5EF4-FFF2-40B4-BE49-F238E27FC236}">
                  <a16:creationId xmlns:a16="http://schemas.microsoft.com/office/drawing/2014/main" id="{E3265C5A-9A2A-2D4A-B343-1B7D1DB517B9}"/>
                </a:ext>
              </a:extLst>
            </p:cNvPr>
            <p:cNvSpPr/>
            <p:nvPr/>
          </p:nvSpPr>
          <p:spPr>
            <a:xfrm rot="10800000">
              <a:off x="5872473" y="4151670"/>
              <a:ext cx="349807" cy="208345"/>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5" name="Rounded Rectangle 124">
              <a:extLst>
                <a:ext uri="{FF2B5EF4-FFF2-40B4-BE49-F238E27FC236}">
                  <a16:creationId xmlns:a16="http://schemas.microsoft.com/office/drawing/2014/main" id="{F8ABBBC8-1173-FF4F-AAE7-6CFBFFC18CF9}"/>
                </a:ext>
              </a:extLst>
            </p:cNvPr>
            <p:cNvSpPr/>
            <p:nvPr/>
          </p:nvSpPr>
          <p:spPr>
            <a:xfrm rot="10800000">
              <a:off x="5872474" y="3943324"/>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6" name="Rounded Rectangle 125">
              <a:extLst>
                <a:ext uri="{FF2B5EF4-FFF2-40B4-BE49-F238E27FC236}">
                  <a16:creationId xmlns:a16="http://schemas.microsoft.com/office/drawing/2014/main" id="{FE270751-6367-E64B-953A-652F28F93ED6}"/>
                </a:ext>
              </a:extLst>
            </p:cNvPr>
            <p:cNvSpPr/>
            <p:nvPr/>
          </p:nvSpPr>
          <p:spPr>
            <a:xfrm rot="10800000">
              <a:off x="5872474" y="3734978"/>
              <a:ext cx="349807" cy="2083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7" name="Rounded Rectangle 126">
              <a:extLst>
                <a:ext uri="{FF2B5EF4-FFF2-40B4-BE49-F238E27FC236}">
                  <a16:creationId xmlns:a16="http://schemas.microsoft.com/office/drawing/2014/main" id="{E169F418-2553-BA45-AF55-91FCE0FEE932}"/>
                </a:ext>
              </a:extLst>
            </p:cNvPr>
            <p:cNvSpPr/>
            <p:nvPr/>
          </p:nvSpPr>
          <p:spPr>
            <a:xfrm rot="10800000">
              <a:off x="5872473" y="3526635"/>
              <a:ext cx="349807" cy="2083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8" name="Rounded Rectangle 127">
              <a:extLst>
                <a:ext uri="{FF2B5EF4-FFF2-40B4-BE49-F238E27FC236}">
                  <a16:creationId xmlns:a16="http://schemas.microsoft.com/office/drawing/2014/main" id="{E53B6BED-23DA-E841-AA1E-170502F9B21A}"/>
                </a:ext>
              </a:extLst>
            </p:cNvPr>
            <p:cNvSpPr/>
            <p:nvPr/>
          </p:nvSpPr>
          <p:spPr>
            <a:xfrm rot="10800000">
              <a:off x="5872473" y="3318290"/>
              <a:ext cx="349807" cy="208345"/>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29" name="Straight Arrow Connector 128">
              <a:extLst>
                <a:ext uri="{FF2B5EF4-FFF2-40B4-BE49-F238E27FC236}">
                  <a16:creationId xmlns:a16="http://schemas.microsoft.com/office/drawing/2014/main" id="{BE54B570-8C72-8445-870C-BCB87CF8E608}"/>
                </a:ext>
              </a:extLst>
            </p:cNvPr>
            <p:cNvCxnSpPr/>
            <p:nvPr/>
          </p:nvCxnSpPr>
          <p:spPr>
            <a:xfrm>
              <a:off x="4279739" y="4165954"/>
              <a:ext cx="4193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모서리가 둥근 직사각형 47">
              <a:extLst>
                <a:ext uri="{FF2B5EF4-FFF2-40B4-BE49-F238E27FC236}">
                  <a16:creationId xmlns:a16="http://schemas.microsoft.com/office/drawing/2014/main" id="{488A8F77-8B87-334A-B262-3A7749FCFBE1}"/>
                </a:ext>
              </a:extLst>
            </p:cNvPr>
            <p:cNvSpPr/>
            <p:nvPr/>
          </p:nvSpPr>
          <p:spPr>
            <a:xfrm>
              <a:off x="4563536" y="2998250"/>
              <a:ext cx="1960581" cy="299051"/>
            </a:xfrm>
            <a:prstGeom prst="roundRect">
              <a:avLst>
                <a:gd name="adj" fmla="val 3847"/>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Defragmented</a:t>
              </a:r>
              <a:endParaRPr kumimoji="1" lang="ko-Kore-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grpSp>
        <p:nvGrpSpPr>
          <p:cNvPr id="136" name="Group 135">
            <a:extLst>
              <a:ext uri="{FF2B5EF4-FFF2-40B4-BE49-F238E27FC236}">
                <a16:creationId xmlns:a16="http://schemas.microsoft.com/office/drawing/2014/main" id="{9FC59640-5623-C741-A430-1D5914DF0D47}"/>
              </a:ext>
            </a:extLst>
          </p:cNvPr>
          <p:cNvGrpSpPr/>
          <p:nvPr/>
        </p:nvGrpSpPr>
        <p:grpSpPr>
          <a:xfrm>
            <a:off x="3828720" y="1855552"/>
            <a:ext cx="5843144" cy="383435"/>
            <a:chOff x="3828720" y="1855552"/>
            <a:chExt cx="5843144" cy="383435"/>
          </a:xfrm>
        </p:grpSpPr>
        <p:grpSp>
          <p:nvGrpSpPr>
            <p:cNvPr id="137" name="Group 136">
              <a:extLst>
                <a:ext uri="{FF2B5EF4-FFF2-40B4-BE49-F238E27FC236}">
                  <a16:creationId xmlns:a16="http://schemas.microsoft.com/office/drawing/2014/main" id="{3F88245F-876A-DF47-AC7C-AB7441532589}"/>
                </a:ext>
              </a:extLst>
            </p:cNvPr>
            <p:cNvGrpSpPr/>
            <p:nvPr/>
          </p:nvGrpSpPr>
          <p:grpSpPr>
            <a:xfrm>
              <a:off x="3828720" y="1900815"/>
              <a:ext cx="1335024" cy="283601"/>
              <a:chOff x="3844636" y="1845996"/>
              <a:chExt cx="1335024" cy="422681"/>
            </a:xfrm>
          </p:grpSpPr>
          <p:cxnSp>
            <p:nvCxnSpPr>
              <p:cNvPr id="139" name="Straight Connector 138">
                <a:extLst>
                  <a:ext uri="{FF2B5EF4-FFF2-40B4-BE49-F238E27FC236}">
                    <a16:creationId xmlns:a16="http://schemas.microsoft.com/office/drawing/2014/main" id="{7BF9306F-1A09-C54D-BBF3-3F7A087385BE}"/>
                  </a:ext>
                </a:extLst>
              </p:cNvPr>
              <p:cNvCxnSpPr/>
              <p:nvPr/>
            </p:nvCxnSpPr>
            <p:spPr>
              <a:xfrm>
                <a:off x="3844636" y="1845996"/>
                <a:ext cx="1328221" cy="4226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30AE80D-043E-E54F-A8A7-FC29DF2E23AF}"/>
                  </a:ext>
                </a:extLst>
              </p:cNvPr>
              <p:cNvCxnSpPr>
                <a:cxnSpLocks/>
              </p:cNvCxnSpPr>
              <p:nvPr/>
            </p:nvCxnSpPr>
            <p:spPr>
              <a:xfrm flipV="1">
                <a:off x="3844636" y="1845996"/>
                <a:ext cx="1335024" cy="4226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8" name="Rectangle 137">
              <a:extLst>
                <a:ext uri="{FF2B5EF4-FFF2-40B4-BE49-F238E27FC236}">
                  <a16:creationId xmlns:a16="http://schemas.microsoft.com/office/drawing/2014/main" id="{707C9AED-B5CF-CA46-ABB5-CD9B6F5CC837}"/>
                </a:ext>
              </a:extLst>
            </p:cNvPr>
            <p:cNvSpPr/>
            <p:nvPr/>
          </p:nvSpPr>
          <p:spPr>
            <a:xfrm>
              <a:off x="7053071" y="1855552"/>
              <a:ext cx="2618793" cy="3834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234558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ipe(left)">
                                      <p:cBhvr>
                                        <p:cTn id="10" dur="500"/>
                                        <p:tgtEl>
                                          <p:spTgt spid="9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wipe(left)">
                                      <p:cBhvr>
                                        <p:cTn id="13" dur="500"/>
                                        <p:tgtEl>
                                          <p:spTgt spid="9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9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FragPicker for modern storage devices</a:t>
            </a:r>
          </a:p>
        </p:txBody>
      </p:sp>
      <p:sp>
        <p:nvSpPr>
          <p:cNvPr id="85" name="TextBox 84">
            <a:extLst>
              <a:ext uri="{FF2B5EF4-FFF2-40B4-BE49-F238E27FC236}">
                <a16:creationId xmlns:a16="http://schemas.microsoft.com/office/drawing/2014/main" id="{E82FBCA0-863E-3C45-B9F3-56F18E0C3D36}"/>
              </a:ext>
            </a:extLst>
          </p:cNvPr>
          <p:cNvSpPr txBox="1"/>
          <p:nvPr/>
        </p:nvSpPr>
        <p:spPr>
          <a:xfrm>
            <a:off x="838200" y="1816306"/>
            <a:ext cx="7363388" cy="422681"/>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Challenges</a:t>
            </a:r>
          </a:p>
        </p:txBody>
      </p:sp>
      <p:sp>
        <p:nvSpPr>
          <p:cNvPr id="97" name="TextBox 96">
            <a:extLst>
              <a:ext uri="{FF2B5EF4-FFF2-40B4-BE49-F238E27FC236}">
                <a16:creationId xmlns:a16="http://schemas.microsoft.com/office/drawing/2014/main" id="{9EDE43BE-FC1C-EF48-B7DA-83D1FCAED909}"/>
              </a:ext>
            </a:extLst>
          </p:cNvPr>
          <p:cNvSpPr txBox="1"/>
          <p:nvPr/>
        </p:nvSpPr>
        <p:spPr>
          <a:xfrm>
            <a:off x="838200" y="2843926"/>
            <a:ext cx="3628869" cy="422681"/>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Which data to migrate?</a:t>
            </a:r>
          </a:p>
        </p:txBody>
      </p:sp>
      <p:sp>
        <p:nvSpPr>
          <p:cNvPr id="98" name="TextBox 97">
            <a:extLst>
              <a:ext uri="{FF2B5EF4-FFF2-40B4-BE49-F238E27FC236}">
                <a16:creationId xmlns:a16="http://schemas.microsoft.com/office/drawing/2014/main" id="{78453D1A-90AD-B144-AF39-CCD0AF39C593}"/>
              </a:ext>
            </a:extLst>
          </p:cNvPr>
          <p:cNvSpPr txBox="1"/>
          <p:nvPr/>
        </p:nvSpPr>
        <p:spPr>
          <a:xfrm>
            <a:off x="838200" y="4478769"/>
            <a:ext cx="3628869" cy="422681"/>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How to migrate?</a:t>
            </a:r>
          </a:p>
        </p:txBody>
      </p:sp>
    </p:spTree>
    <p:extLst>
      <p:ext uri="{BB962C8B-B14F-4D97-AF65-F5344CB8AC3E}">
        <p14:creationId xmlns:p14="http://schemas.microsoft.com/office/powerpoint/2010/main" val="2972465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FragPicker for modern storage devices</a:t>
            </a:r>
          </a:p>
        </p:txBody>
      </p:sp>
      <p:sp>
        <p:nvSpPr>
          <p:cNvPr id="85" name="TextBox 84">
            <a:extLst>
              <a:ext uri="{FF2B5EF4-FFF2-40B4-BE49-F238E27FC236}">
                <a16:creationId xmlns:a16="http://schemas.microsoft.com/office/drawing/2014/main" id="{E82FBCA0-863E-3C45-B9F3-56F18E0C3D36}"/>
              </a:ext>
            </a:extLst>
          </p:cNvPr>
          <p:cNvSpPr txBox="1"/>
          <p:nvPr/>
        </p:nvSpPr>
        <p:spPr>
          <a:xfrm>
            <a:off x="838200" y="1816306"/>
            <a:ext cx="7363388" cy="422681"/>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Challenges</a:t>
            </a:r>
          </a:p>
        </p:txBody>
      </p:sp>
      <p:sp>
        <p:nvSpPr>
          <p:cNvPr id="97" name="TextBox 96">
            <a:extLst>
              <a:ext uri="{FF2B5EF4-FFF2-40B4-BE49-F238E27FC236}">
                <a16:creationId xmlns:a16="http://schemas.microsoft.com/office/drawing/2014/main" id="{9EDE43BE-FC1C-EF48-B7DA-83D1FCAED909}"/>
              </a:ext>
            </a:extLst>
          </p:cNvPr>
          <p:cNvSpPr txBox="1"/>
          <p:nvPr/>
        </p:nvSpPr>
        <p:spPr>
          <a:xfrm>
            <a:off x="838200" y="2843926"/>
            <a:ext cx="3628869" cy="422681"/>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Which data to migrate?</a:t>
            </a:r>
          </a:p>
        </p:txBody>
      </p:sp>
      <p:sp>
        <p:nvSpPr>
          <p:cNvPr id="98" name="TextBox 97">
            <a:extLst>
              <a:ext uri="{FF2B5EF4-FFF2-40B4-BE49-F238E27FC236}">
                <a16:creationId xmlns:a16="http://schemas.microsoft.com/office/drawing/2014/main" id="{78453D1A-90AD-B144-AF39-CCD0AF39C593}"/>
              </a:ext>
            </a:extLst>
          </p:cNvPr>
          <p:cNvSpPr txBox="1"/>
          <p:nvPr/>
        </p:nvSpPr>
        <p:spPr>
          <a:xfrm>
            <a:off x="838200" y="4478769"/>
            <a:ext cx="3628869" cy="422681"/>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How to migrate?</a:t>
            </a:r>
          </a:p>
        </p:txBody>
      </p:sp>
      <p:cxnSp>
        <p:nvCxnSpPr>
          <p:cNvPr id="70" name="Straight Arrow Connector 69">
            <a:extLst>
              <a:ext uri="{FF2B5EF4-FFF2-40B4-BE49-F238E27FC236}">
                <a16:creationId xmlns:a16="http://schemas.microsoft.com/office/drawing/2014/main" id="{912CC188-428D-C141-AF6D-5A88F63D73B3}"/>
              </a:ext>
            </a:extLst>
          </p:cNvPr>
          <p:cNvCxnSpPr/>
          <p:nvPr/>
        </p:nvCxnSpPr>
        <p:spPr>
          <a:xfrm>
            <a:off x="1004341" y="3657600"/>
            <a:ext cx="374754" cy="0"/>
          </a:xfrm>
          <a:prstGeom prst="straightConnector1">
            <a:avLst/>
          </a:prstGeom>
          <a:ln w="53975">
            <a:tailEnd type="triangle"/>
          </a:ln>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AAC3CE3A-BE9C-0B4F-B483-E634BFA3EF7A}"/>
              </a:ext>
            </a:extLst>
          </p:cNvPr>
          <p:cNvSpPr txBox="1"/>
          <p:nvPr/>
        </p:nvSpPr>
        <p:spPr>
          <a:xfrm>
            <a:off x="1530246" y="3434164"/>
            <a:ext cx="9823554" cy="422681"/>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I/O Analysis to find the best pieces of data blocks to prevent request splitting</a:t>
            </a:r>
          </a:p>
        </p:txBody>
      </p:sp>
      <p:cxnSp>
        <p:nvCxnSpPr>
          <p:cNvPr id="100" name="Straight Arrow Connector 99">
            <a:extLst>
              <a:ext uri="{FF2B5EF4-FFF2-40B4-BE49-F238E27FC236}">
                <a16:creationId xmlns:a16="http://schemas.microsoft.com/office/drawing/2014/main" id="{C360ED72-4E83-4D4B-A252-C3CFCC43E5CA}"/>
              </a:ext>
            </a:extLst>
          </p:cNvPr>
          <p:cNvCxnSpPr/>
          <p:nvPr/>
        </p:nvCxnSpPr>
        <p:spPr>
          <a:xfrm>
            <a:off x="1004341" y="5346849"/>
            <a:ext cx="374754" cy="0"/>
          </a:xfrm>
          <a:prstGeom prst="straightConnector1">
            <a:avLst/>
          </a:prstGeom>
          <a:ln w="53975">
            <a:tailEnd type="triangle"/>
          </a:ln>
        </p:spPr>
        <p:style>
          <a:lnRef idx="1">
            <a:schemeClr val="dk1"/>
          </a:lnRef>
          <a:fillRef idx="0">
            <a:schemeClr val="dk1"/>
          </a:fillRef>
          <a:effectRef idx="0">
            <a:schemeClr val="dk1"/>
          </a:effectRef>
          <a:fontRef idx="minor">
            <a:schemeClr val="tx1"/>
          </a:fontRef>
        </p:style>
      </p:cxnSp>
      <p:sp>
        <p:nvSpPr>
          <p:cNvPr id="101" name="TextBox 100">
            <a:extLst>
              <a:ext uri="{FF2B5EF4-FFF2-40B4-BE49-F238E27FC236}">
                <a16:creationId xmlns:a16="http://schemas.microsoft.com/office/drawing/2014/main" id="{3EE1F2B4-7CC3-2E47-9034-CA529B5A348E}"/>
              </a:ext>
            </a:extLst>
          </p:cNvPr>
          <p:cNvSpPr txBox="1"/>
          <p:nvPr/>
        </p:nvSpPr>
        <p:spPr>
          <a:xfrm>
            <a:off x="1530246" y="5123413"/>
            <a:ext cx="8853274" cy="422681"/>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Filesystem-agnostic migration while minimizing the amount of writes</a:t>
            </a:r>
          </a:p>
        </p:txBody>
      </p:sp>
    </p:spTree>
    <p:extLst>
      <p:ext uri="{BB962C8B-B14F-4D97-AF65-F5344CB8AC3E}">
        <p14:creationId xmlns:p14="http://schemas.microsoft.com/office/powerpoint/2010/main" val="1633796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FragPicker for modern storage devices</a:t>
            </a:r>
          </a:p>
        </p:txBody>
      </p:sp>
      <p:sp>
        <p:nvSpPr>
          <p:cNvPr id="85" name="TextBox 84">
            <a:extLst>
              <a:ext uri="{FF2B5EF4-FFF2-40B4-BE49-F238E27FC236}">
                <a16:creationId xmlns:a16="http://schemas.microsoft.com/office/drawing/2014/main" id="{E82FBCA0-863E-3C45-B9F3-56F18E0C3D36}"/>
              </a:ext>
            </a:extLst>
          </p:cNvPr>
          <p:cNvSpPr txBox="1"/>
          <p:nvPr/>
        </p:nvSpPr>
        <p:spPr>
          <a:xfrm>
            <a:off x="1016857" y="4256646"/>
            <a:ext cx="9988006" cy="2510401"/>
          </a:xfrm>
          <a:prstGeom prst="rect">
            <a:avLst/>
          </a:prstGeom>
          <a:noFill/>
        </p:spPr>
        <p:txBody>
          <a:bodyPr wrap="square">
            <a:noAutofit/>
          </a:bodyPr>
          <a:lstStyle/>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v"/>
              <a:tabLst/>
              <a:defRPr/>
            </a:pPr>
            <a:r>
              <a:rPr kumimoji="0" lang="en-US" altLang="ko-KR" sz="20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Analysis Phase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Monitors system calls related I/</a:t>
            </a:r>
            <a:r>
              <a:rPr kumimoji="0" lang="en-US" altLang="ko-KR" sz="2000" b="0" i="0" u="none" strike="noStrike" kern="1200" cap="none" spc="0" normalizeH="0" baseline="0" noProof="0" dirty="0" err="1">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Os</a:t>
            </a:r>
            <a:endParaRPr kumimoji="0" lang="en-US" altLang="ko-KR" sz="20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Analyzes I/O characteristics per file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Filters I/</a:t>
            </a:r>
            <a:r>
              <a:rPr kumimoji="0" lang="en-US" altLang="ko-KR" sz="2000" b="0" i="0" u="none" strike="noStrike" kern="1200" cap="none" spc="0" normalizeH="0" baseline="0" noProof="0" dirty="0" err="1">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Os</a:t>
            </a:r>
            <a:r>
              <a:rPr kumimoji="0" lang="en-US" altLang="ko-KR" sz="20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 with hotness</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v"/>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Migration Phase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Checks the fragmentation state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Allocates contiguous blocks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Migrates fragmented data into a new space</a:t>
            </a:r>
          </a:p>
        </p:txBody>
      </p:sp>
      <p:grpSp>
        <p:nvGrpSpPr>
          <p:cNvPr id="169" name="Group 168">
            <a:extLst>
              <a:ext uri="{FF2B5EF4-FFF2-40B4-BE49-F238E27FC236}">
                <a16:creationId xmlns:a16="http://schemas.microsoft.com/office/drawing/2014/main" id="{20B2873F-E0D4-B042-8525-EFD5FD707A21}"/>
              </a:ext>
            </a:extLst>
          </p:cNvPr>
          <p:cNvGrpSpPr/>
          <p:nvPr/>
        </p:nvGrpSpPr>
        <p:grpSpPr>
          <a:xfrm>
            <a:off x="1840651" y="1690689"/>
            <a:ext cx="8510677" cy="2510403"/>
            <a:chOff x="2559468" y="2026692"/>
            <a:chExt cx="7073069" cy="2086344"/>
          </a:xfrm>
        </p:grpSpPr>
        <p:sp>
          <p:nvSpPr>
            <p:cNvPr id="170" name="Rounded Rectangle 169">
              <a:extLst>
                <a:ext uri="{FF2B5EF4-FFF2-40B4-BE49-F238E27FC236}">
                  <a16:creationId xmlns:a16="http://schemas.microsoft.com/office/drawing/2014/main" id="{C4CD2CB5-794E-FB4D-89FB-8D98AC3841D6}"/>
                </a:ext>
              </a:extLst>
            </p:cNvPr>
            <p:cNvSpPr/>
            <p:nvPr/>
          </p:nvSpPr>
          <p:spPr>
            <a:xfrm rot="10800000">
              <a:off x="2650604" y="3541472"/>
              <a:ext cx="247879" cy="147637"/>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71" name="Rounded Rectangle 170">
              <a:extLst>
                <a:ext uri="{FF2B5EF4-FFF2-40B4-BE49-F238E27FC236}">
                  <a16:creationId xmlns:a16="http://schemas.microsoft.com/office/drawing/2014/main" id="{D89AAA93-A689-294F-9DAC-4BFB63CA24DC}"/>
                </a:ext>
              </a:extLst>
            </p:cNvPr>
            <p:cNvSpPr/>
            <p:nvPr/>
          </p:nvSpPr>
          <p:spPr>
            <a:xfrm rot="10800000">
              <a:off x="2650604" y="3393836"/>
              <a:ext cx="247879" cy="147637"/>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72" name="Rounded Rectangle 171">
              <a:extLst>
                <a:ext uri="{FF2B5EF4-FFF2-40B4-BE49-F238E27FC236}">
                  <a16:creationId xmlns:a16="http://schemas.microsoft.com/office/drawing/2014/main" id="{3E119BE8-53E7-F443-BB26-B29F57C9316E}"/>
                </a:ext>
              </a:extLst>
            </p:cNvPr>
            <p:cNvSpPr/>
            <p:nvPr/>
          </p:nvSpPr>
          <p:spPr>
            <a:xfrm rot="10800000">
              <a:off x="2650603" y="3246199"/>
              <a:ext cx="247879" cy="147637"/>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73" name="Rounded Rectangle 172">
              <a:extLst>
                <a:ext uri="{FF2B5EF4-FFF2-40B4-BE49-F238E27FC236}">
                  <a16:creationId xmlns:a16="http://schemas.microsoft.com/office/drawing/2014/main" id="{9F88B959-FE87-FD48-A70D-8D0B0256B249}"/>
                </a:ext>
              </a:extLst>
            </p:cNvPr>
            <p:cNvSpPr/>
            <p:nvPr/>
          </p:nvSpPr>
          <p:spPr>
            <a:xfrm rot="10800000">
              <a:off x="2650603" y="3098562"/>
              <a:ext cx="247879" cy="147637"/>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74" name="Rounded Rectangle 173">
              <a:extLst>
                <a:ext uri="{FF2B5EF4-FFF2-40B4-BE49-F238E27FC236}">
                  <a16:creationId xmlns:a16="http://schemas.microsoft.com/office/drawing/2014/main" id="{EF88E1C6-0EAF-7444-863A-0BC8D14AC021}"/>
                </a:ext>
              </a:extLst>
            </p:cNvPr>
            <p:cNvSpPr/>
            <p:nvPr/>
          </p:nvSpPr>
          <p:spPr>
            <a:xfrm rot="10800000">
              <a:off x="2650604" y="2950926"/>
              <a:ext cx="247879" cy="147637"/>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75" name="Rounded Rectangle 174">
              <a:extLst>
                <a:ext uri="{FF2B5EF4-FFF2-40B4-BE49-F238E27FC236}">
                  <a16:creationId xmlns:a16="http://schemas.microsoft.com/office/drawing/2014/main" id="{4067F408-C908-B242-9C77-6701D6BE6591}"/>
                </a:ext>
              </a:extLst>
            </p:cNvPr>
            <p:cNvSpPr/>
            <p:nvPr/>
          </p:nvSpPr>
          <p:spPr>
            <a:xfrm rot="10800000">
              <a:off x="2650604" y="2803290"/>
              <a:ext cx="247879" cy="147637"/>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76" name="Rounded Rectangle 175">
              <a:extLst>
                <a:ext uri="{FF2B5EF4-FFF2-40B4-BE49-F238E27FC236}">
                  <a16:creationId xmlns:a16="http://schemas.microsoft.com/office/drawing/2014/main" id="{40478AFE-EBEE-8847-8450-EAC3135D2B6F}"/>
                </a:ext>
              </a:extLst>
            </p:cNvPr>
            <p:cNvSpPr/>
            <p:nvPr/>
          </p:nvSpPr>
          <p:spPr>
            <a:xfrm rot="10800000">
              <a:off x="2650603" y="2655653"/>
              <a:ext cx="247879" cy="147637"/>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77" name="Rounded Rectangle 176">
              <a:extLst>
                <a:ext uri="{FF2B5EF4-FFF2-40B4-BE49-F238E27FC236}">
                  <a16:creationId xmlns:a16="http://schemas.microsoft.com/office/drawing/2014/main" id="{D8FA695B-261E-C644-B169-C74CA0457D01}"/>
                </a:ext>
              </a:extLst>
            </p:cNvPr>
            <p:cNvSpPr/>
            <p:nvPr/>
          </p:nvSpPr>
          <p:spPr>
            <a:xfrm rot="10800000">
              <a:off x="2650603" y="2508016"/>
              <a:ext cx="247879" cy="147637"/>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78" name="Rounded Rectangle 177">
              <a:extLst>
                <a:ext uri="{FF2B5EF4-FFF2-40B4-BE49-F238E27FC236}">
                  <a16:creationId xmlns:a16="http://schemas.microsoft.com/office/drawing/2014/main" id="{7E255AD7-DC24-7F4F-833F-9603788DB38D}"/>
                </a:ext>
              </a:extLst>
            </p:cNvPr>
            <p:cNvSpPr/>
            <p:nvPr/>
          </p:nvSpPr>
          <p:spPr>
            <a:xfrm rot="10800000">
              <a:off x="2898483" y="3541472"/>
              <a:ext cx="247879" cy="147637"/>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79" name="Rounded Rectangle 178">
              <a:extLst>
                <a:ext uri="{FF2B5EF4-FFF2-40B4-BE49-F238E27FC236}">
                  <a16:creationId xmlns:a16="http://schemas.microsoft.com/office/drawing/2014/main" id="{43CDFD29-5626-E344-B536-713AB3604377}"/>
                </a:ext>
              </a:extLst>
            </p:cNvPr>
            <p:cNvSpPr/>
            <p:nvPr/>
          </p:nvSpPr>
          <p:spPr>
            <a:xfrm rot="10800000">
              <a:off x="2898483" y="3393836"/>
              <a:ext cx="247879" cy="147637"/>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0" name="Rounded Rectangle 179">
              <a:extLst>
                <a:ext uri="{FF2B5EF4-FFF2-40B4-BE49-F238E27FC236}">
                  <a16:creationId xmlns:a16="http://schemas.microsoft.com/office/drawing/2014/main" id="{5DDEFA8F-2661-B74D-A382-00D119381753}"/>
                </a:ext>
              </a:extLst>
            </p:cNvPr>
            <p:cNvSpPr/>
            <p:nvPr/>
          </p:nvSpPr>
          <p:spPr>
            <a:xfrm rot="10800000">
              <a:off x="2898482" y="3246199"/>
              <a:ext cx="247879" cy="147637"/>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1" name="Rounded Rectangle 180">
              <a:extLst>
                <a:ext uri="{FF2B5EF4-FFF2-40B4-BE49-F238E27FC236}">
                  <a16:creationId xmlns:a16="http://schemas.microsoft.com/office/drawing/2014/main" id="{16CEA96B-1DC7-9B47-82F3-8BDF92B85DE2}"/>
                </a:ext>
              </a:extLst>
            </p:cNvPr>
            <p:cNvSpPr/>
            <p:nvPr/>
          </p:nvSpPr>
          <p:spPr>
            <a:xfrm rot="10800000">
              <a:off x="2898482" y="3098562"/>
              <a:ext cx="247879" cy="147637"/>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2" name="Rounded Rectangle 181">
              <a:extLst>
                <a:ext uri="{FF2B5EF4-FFF2-40B4-BE49-F238E27FC236}">
                  <a16:creationId xmlns:a16="http://schemas.microsoft.com/office/drawing/2014/main" id="{25286324-02F7-4247-8562-D203AD84D0A2}"/>
                </a:ext>
              </a:extLst>
            </p:cNvPr>
            <p:cNvSpPr/>
            <p:nvPr/>
          </p:nvSpPr>
          <p:spPr>
            <a:xfrm rot="10800000">
              <a:off x="2898483" y="2950926"/>
              <a:ext cx="247879" cy="147637"/>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3" name="Rounded Rectangle 182">
              <a:extLst>
                <a:ext uri="{FF2B5EF4-FFF2-40B4-BE49-F238E27FC236}">
                  <a16:creationId xmlns:a16="http://schemas.microsoft.com/office/drawing/2014/main" id="{281B2144-FC64-EE4F-B547-06DF8A68C276}"/>
                </a:ext>
              </a:extLst>
            </p:cNvPr>
            <p:cNvSpPr/>
            <p:nvPr/>
          </p:nvSpPr>
          <p:spPr>
            <a:xfrm rot="10800000">
              <a:off x="2898483" y="2803290"/>
              <a:ext cx="247879" cy="147637"/>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4" name="Rounded Rectangle 183">
              <a:extLst>
                <a:ext uri="{FF2B5EF4-FFF2-40B4-BE49-F238E27FC236}">
                  <a16:creationId xmlns:a16="http://schemas.microsoft.com/office/drawing/2014/main" id="{35857930-6F80-B14F-A0D1-E16131777397}"/>
                </a:ext>
              </a:extLst>
            </p:cNvPr>
            <p:cNvSpPr/>
            <p:nvPr/>
          </p:nvSpPr>
          <p:spPr>
            <a:xfrm rot="10800000">
              <a:off x="2898482" y="2655653"/>
              <a:ext cx="247879" cy="147637"/>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5" name="Rounded Rectangle 184">
              <a:extLst>
                <a:ext uri="{FF2B5EF4-FFF2-40B4-BE49-F238E27FC236}">
                  <a16:creationId xmlns:a16="http://schemas.microsoft.com/office/drawing/2014/main" id="{9B86F39F-2008-654D-8874-3251EF3BFF4E}"/>
                </a:ext>
              </a:extLst>
            </p:cNvPr>
            <p:cNvSpPr/>
            <p:nvPr/>
          </p:nvSpPr>
          <p:spPr>
            <a:xfrm rot="10800000">
              <a:off x="2898482" y="2508016"/>
              <a:ext cx="247879" cy="147637"/>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6" name="Rounded Rectangle 185">
              <a:extLst>
                <a:ext uri="{FF2B5EF4-FFF2-40B4-BE49-F238E27FC236}">
                  <a16:creationId xmlns:a16="http://schemas.microsoft.com/office/drawing/2014/main" id="{C715DA3A-992B-8F4C-9B9C-587783B3F77D}"/>
                </a:ext>
              </a:extLst>
            </p:cNvPr>
            <p:cNvSpPr/>
            <p:nvPr/>
          </p:nvSpPr>
          <p:spPr>
            <a:xfrm rot="10800000">
              <a:off x="3146362" y="3541472"/>
              <a:ext cx="247879" cy="147637"/>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7" name="Rounded Rectangle 186">
              <a:extLst>
                <a:ext uri="{FF2B5EF4-FFF2-40B4-BE49-F238E27FC236}">
                  <a16:creationId xmlns:a16="http://schemas.microsoft.com/office/drawing/2014/main" id="{69019C8D-1FD7-354E-A252-70F8567792D8}"/>
                </a:ext>
              </a:extLst>
            </p:cNvPr>
            <p:cNvSpPr/>
            <p:nvPr/>
          </p:nvSpPr>
          <p:spPr>
            <a:xfrm rot="10800000">
              <a:off x="3146362" y="3393836"/>
              <a:ext cx="247879" cy="147637"/>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8" name="Rounded Rectangle 187">
              <a:extLst>
                <a:ext uri="{FF2B5EF4-FFF2-40B4-BE49-F238E27FC236}">
                  <a16:creationId xmlns:a16="http://schemas.microsoft.com/office/drawing/2014/main" id="{E22A692F-15FB-624C-B9B2-93DA18D413EC}"/>
                </a:ext>
              </a:extLst>
            </p:cNvPr>
            <p:cNvSpPr/>
            <p:nvPr/>
          </p:nvSpPr>
          <p:spPr>
            <a:xfrm rot="10800000">
              <a:off x="3146362" y="3246199"/>
              <a:ext cx="247879" cy="147637"/>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9" name="Rounded Rectangle 188">
              <a:extLst>
                <a:ext uri="{FF2B5EF4-FFF2-40B4-BE49-F238E27FC236}">
                  <a16:creationId xmlns:a16="http://schemas.microsoft.com/office/drawing/2014/main" id="{B43B3753-C661-8740-B41E-6FA2578851B6}"/>
                </a:ext>
              </a:extLst>
            </p:cNvPr>
            <p:cNvSpPr/>
            <p:nvPr/>
          </p:nvSpPr>
          <p:spPr>
            <a:xfrm rot="10800000">
              <a:off x="3146362" y="3098562"/>
              <a:ext cx="247879" cy="147637"/>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0" name="Rounded Rectangle 189">
              <a:extLst>
                <a:ext uri="{FF2B5EF4-FFF2-40B4-BE49-F238E27FC236}">
                  <a16:creationId xmlns:a16="http://schemas.microsoft.com/office/drawing/2014/main" id="{33096B9E-A6B2-BD49-9276-538CF32EF5D9}"/>
                </a:ext>
              </a:extLst>
            </p:cNvPr>
            <p:cNvSpPr/>
            <p:nvPr/>
          </p:nvSpPr>
          <p:spPr>
            <a:xfrm rot="10800000">
              <a:off x="3146362" y="2950926"/>
              <a:ext cx="247879" cy="147637"/>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1" name="Rounded Rectangle 190">
              <a:extLst>
                <a:ext uri="{FF2B5EF4-FFF2-40B4-BE49-F238E27FC236}">
                  <a16:creationId xmlns:a16="http://schemas.microsoft.com/office/drawing/2014/main" id="{BF92171A-B236-3847-BCC0-B40BE82552C0}"/>
                </a:ext>
              </a:extLst>
            </p:cNvPr>
            <p:cNvSpPr/>
            <p:nvPr/>
          </p:nvSpPr>
          <p:spPr>
            <a:xfrm rot="10800000">
              <a:off x="3146362" y="2803290"/>
              <a:ext cx="247879" cy="147637"/>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2" name="Rounded Rectangle 191">
              <a:extLst>
                <a:ext uri="{FF2B5EF4-FFF2-40B4-BE49-F238E27FC236}">
                  <a16:creationId xmlns:a16="http://schemas.microsoft.com/office/drawing/2014/main" id="{5F9E0DDE-9DC8-9C4E-9793-9CC097F5719E}"/>
                </a:ext>
              </a:extLst>
            </p:cNvPr>
            <p:cNvSpPr/>
            <p:nvPr/>
          </p:nvSpPr>
          <p:spPr>
            <a:xfrm rot="10800000">
              <a:off x="3146362" y="2655653"/>
              <a:ext cx="247879" cy="147637"/>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3" name="Rounded Rectangle 192">
              <a:extLst>
                <a:ext uri="{FF2B5EF4-FFF2-40B4-BE49-F238E27FC236}">
                  <a16:creationId xmlns:a16="http://schemas.microsoft.com/office/drawing/2014/main" id="{19CB8F44-F7EC-864D-A2C6-9CA4B273310D}"/>
                </a:ext>
              </a:extLst>
            </p:cNvPr>
            <p:cNvSpPr/>
            <p:nvPr/>
          </p:nvSpPr>
          <p:spPr>
            <a:xfrm rot="10800000">
              <a:off x="3146362" y="2508016"/>
              <a:ext cx="247879" cy="147637"/>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4" name="Rounded Rectangle 193">
              <a:extLst>
                <a:ext uri="{FF2B5EF4-FFF2-40B4-BE49-F238E27FC236}">
                  <a16:creationId xmlns:a16="http://schemas.microsoft.com/office/drawing/2014/main" id="{074B25CD-463A-074E-A5E6-7E31D7CB3747}"/>
                </a:ext>
              </a:extLst>
            </p:cNvPr>
            <p:cNvSpPr/>
            <p:nvPr/>
          </p:nvSpPr>
          <p:spPr>
            <a:xfrm rot="10800000">
              <a:off x="3394242" y="3541472"/>
              <a:ext cx="247879" cy="147637"/>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5" name="Rounded Rectangle 194">
              <a:extLst>
                <a:ext uri="{FF2B5EF4-FFF2-40B4-BE49-F238E27FC236}">
                  <a16:creationId xmlns:a16="http://schemas.microsoft.com/office/drawing/2014/main" id="{9E86CDDD-06B0-5248-A3E9-EB5B6D70E9FF}"/>
                </a:ext>
              </a:extLst>
            </p:cNvPr>
            <p:cNvSpPr/>
            <p:nvPr/>
          </p:nvSpPr>
          <p:spPr>
            <a:xfrm rot="10800000">
              <a:off x="3394242" y="3393834"/>
              <a:ext cx="247879" cy="147637"/>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6" name="Rounded Rectangle 195">
              <a:extLst>
                <a:ext uri="{FF2B5EF4-FFF2-40B4-BE49-F238E27FC236}">
                  <a16:creationId xmlns:a16="http://schemas.microsoft.com/office/drawing/2014/main" id="{4A3E64E5-4122-EB4A-B2AF-79F7D151DED7}"/>
                </a:ext>
              </a:extLst>
            </p:cNvPr>
            <p:cNvSpPr/>
            <p:nvPr/>
          </p:nvSpPr>
          <p:spPr>
            <a:xfrm rot="10800000">
              <a:off x="3394241" y="3246199"/>
              <a:ext cx="247879" cy="147637"/>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7" name="Rounded Rectangle 196">
              <a:extLst>
                <a:ext uri="{FF2B5EF4-FFF2-40B4-BE49-F238E27FC236}">
                  <a16:creationId xmlns:a16="http://schemas.microsoft.com/office/drawing/2014/main" id="{3AD2D0B6-C261-AA4A-B65D-D9E1C0F268BE}"/>
                </a:ext>
              </a:extLst>
            </p:cNvPr>
            <p:cNvSpPr/>
            <p:nvPr/>
          </p:nvSpPr>
          <p:spPr>
            <a:xfrm rot="10800000">
              <a:off x="3394241" y="3098562"/>
              <a:ext cx="247879" cy="147637"/>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8" name="Rounded Rectangle 197">
              <a:extLst>
                <a:ext uri="{FF2B5EF4-FFF2-40B4-BE49-F238E27FC236}">
                  <a16:creationId xmlns:a16="http://schemas.microsoft.com/office/drawing/2014/main" id="{3A7F1D78-E113-7B43-9124-3469C486530B}"/>
                </a:ext>
              </a:extLst>
            </p:cNvPr>
            <p:cNvSpPr/>
            <p:nvPr/>
          </p:nvSpPr>
          <p:spPr>
            <a:xfrm rot="10800000">
              <a:off x="3394242" y="2950926"/>
              <a:ext cx="247879" cy="147637"/>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9" name="Rounded Rectangle 198">
              <a:extLst>
                <a:ext uri="{FF2B5EF4-FFF2-40B4-BE49-F238E27FC236}">
                  <a16:creationId xmlns:a16="http://schemas.microsoft.com/office/drawing/2014/main" id="{82898D39-0FC2-7D42-B2A4-1FD1C276F008}"/>
                </a:ext>
              </a:extLst>
            </p:cNvPr>
            <p:cNvSpPr/>
            <p:nvPr/>
          </p:nvSpPr>
          <p:spPr>
            <a:xfrm rot="10800000">
              <a:off x="3394242" y="2803288"/>
              <a:ext cx="247879" cy="147637"/>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0" name="Rounded Rectangle 199">
              <a:extLst>
                <a:ext uri="{FF2B5EF4-FFF2-40B4-BE49-F238E27FC236}">
                  <a16:creationId xmlns:a16="http://schemas.microsoft.com/office/drawing/2014/main" id="{5B607413-CD0C-A042-814F-0679100E6D96}"/>
                </a:ext>
              </a:extLst>
            </p:cNvPr>
            <p:cNvSpPr/>
            <p:nvPr/>
          </p:nvSpPr>
          <p:spPr>
            <a:xfrm rot="10800000">
              <a:off x="3394241" y="2655653"/>
              <a:ext cx="247879" cy="147637"/>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1" name="Rounded Rectangle 200">
              <a:extLst>
                <a:ext uri="{FF2B5EF4-FFF2-40B4-BE49-F238E27FC236}">
                  <a16:creationId xmlns:a16="http://schemas.microsoft.com/office/drawing/2014/main" id="{92F7E893-829F-BF4F-82FC-E183B04209ED}"/>
                </a:ext>
              </a:extLst>
            </p:cNvPr>
            <p:cNvSpPr/>
            <p:nvPr/>
          </p:nvSpPr>
          <p:spPr>
            <a:xfrm rot="10800000">
              <a:off x="3394241" y="2508016"/>
              <a:ext cx="247879" cy="147637"/>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2" name="Rounded Rectangle 201">
              <a:extLst>
                <a:ext uri="{FF2B5EF4-FFF2-40B4-BE49-F238E27FC236}">
                  <a16:creationId xmlns:a16="http://schemas.microsoft.com/office/drawing/2014/main" id="{291D6CF2-A532-E146-8C47-23375EFD6562}"/>
                </a:ext>
              </a:extLst>
            </p:cNvPr>
            <p:cNvSpPr/>
            <p:nvPr/>
          </p:nvSpPr>
          <p:spPr>
            <a:xfrm rot="10800000">
              <a:off x="8427131" y="3510189"/>
              <a:ext cx="247879" cy="147636"/>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3" name="Rounded Rectangle 202">
              <a:extLst>
                <a:ext uri="{FF2B5EF4-FFF2-40B4-BE49-F238E27FC236}">
                  <a16:creationId xmlns:a16="http://schemas.microsoft.com/office/drawing/2014/main" id="{2332996E-14DD-3D49-B8DB-10E0DEDCE342}"/>
                </a:ext>
              </a:extLst>
            </p:cNvPr>
            <p:cNvSpPr/>
            <p:nvPr/>
          </p:nvSpPr>
          <p:spPr>
            <a:xfrm rot="10800000">
              <a:off x="8427131" y="3362553"/>
              <a:ext cx="247879" cy="14763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4" name="Rounded Rectangle 203">
              <a:extLst>
                <a:ext uri="{FF2B5EF4-FFF2-40B4-BE49-F238E27FC236}">
                  <a16:creationId xmlns:a16="http://schemas.microsoft.com/office/drawing/2014/main" id="{099424E2-036B-AD4D-B2DF-413FF158A12B}"/>
                </a:ext>
              </a:extLst>
            </p:cNvPr>
            <p:cNvSpPr/>
            <p:nvPr/>
          </p:nvSpPr>
          <p:spPr>
            <a:xfrm rot="10800000">
              <a:off x="8427130" y="3214916"/>
              <a:ext cx="247879" cy="14763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5" name="Rounded Rectangle 204">
              <a:extLst>
                <a:ext uri="{FF2B5EF4-FFF2-40B4-BE49-F238E27FC236}">
                  <a16:creationId xmlns:a16="http://schemas.microsoft.com/office/drawing/2014/main" id="{21B2E676-5D04-F141-BD84-2B4F3FAA520F}"/>
                </a:ext>
              </a:extLst>
            </p:cNvPr>
            <p:cNvSpPr/>
            <p:nvPr/>
          </p:nvSpPr>
          <p:spPr>
            <a:xfrm rot="10800000">
              <a:off x="8427130" y="3067280"/>
              <a:ext cx="247879" cy="147636"/>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6" name="Rounded Rectangle 205">
              <a:extLst>
                <a:ext uri="{FF2B5EF4-FFF2-40B4-BE49-F238E27FC236}">
                  <a16:creationId xmlns:a16="http://schemas.microsoft.com/office/drawing/2014/main" id="{9FFF1FAD-B968-D94F-8476-586DD381A703}"/>
                </a:ext>
              </a:extLst>
            </p:cNvPr>
            <p:cNvSpPr/>
            <p:nvPr/>
          </p:nvSpPr>
          <p:spPr>
            <a:xfrm rot="10800000">
              <a:off x="8427131" y="2919643"/>
              <a:ext cx="247879" cy="14763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7" name="Rounded Rectangle 206">
              <a:extLst>
                <a:ext uri="{FF2B5EF4-FFF2-40B4-BE49-F238E27FC236}">
                  <a16:creationId xmlns:a16="http://schemas.microsoft.com/office/drawing/2014/main" id="{2134492D-8E8C-4344-833E-C7F689A12925}"/>
                </a:ext>
              </a:extLst>
            </p:cNvPr>
            <p:cNvSpPr/>
            <p:nvPr/>
          </p:nvSpPr>
          <p:spPr>
            <a:xfrm rot="10800000">
              <a:off x="8427131" y="2772008"/>
              <a:ext cx="247879" cy="147636"/>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8" name="Rounded Rectangle 207">
              <a:extLst>
                <a:ext uri="{FF2B5EF4-FFF2-40B4-BE49-F238E27FC236}">
                  <a16:creationId xmlns:a16="http://schemas.microsoft.com/office/drawing/2014/main" id="{58A893CB-6368-1F41-AC5F-028B6E13E56D}"/>
                </a:ext>
              </a:extLst>
            </p:cNvPr>
            <p:cNvSpPr/>
            <p:nvPr/>
          </p:nvSpPr>
          <p:spPr>
            <a:xfrm rot="10800000">
              <a:off x="8427130" y="2624370"/>
              <a:ext cx="247879" cy="147636"/>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9" name="Rounded Rectangle 208">
              <a:extLst>
                <a:ext uri="{FF2B5EF4-FFF2-40B4-BE49-F238E27FC236}">
                  <a16:creationId xmlns:a16="http://schemas.microsoft.com/office/drawing/2014/main" id="{7EB9F40D-25A1-9442-9F8C-FC49F7F105B5}"/>
                </a:ext>
              </a:extLst>
            </p:cNvPr>
            <p:cNvSpPr/>
            <p:nvPr/>
          </p:nvSpPr>
          <p:spPr>
            <a:xfrm rot="10800000">
              <a:off x="8427130" y="2476734"/>
              <a:ext cx="247879" cy="14763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0" name="Rounded Rectangle 209">
              <a:extLst>
                <a:ext uri="{FF2B5EF4-FFF2-40B4-BE49-F238E27FC236}">
                  <a16:creationId xmlns:a16="http://schemas.microsoft.com/office/drawing/2014/main" id="{4D629509-C98D-0B42-8170-27BE648656FB}"/>
                </a:ext>
              </a:extLst>
            </p:cNvPr>
            <p:cNvSpPr/>
            <p:nvPr/>
          </p:nvSpPr>
          <p:spPr>
            <a:xfrm rot="10800000">
              <a:off x="8675010" y="3510189"/>
              <a:ext cx="247879" cy="147636"/>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1" name="Rounded Rectangle 210">
              <a:extLst>
                <a:ext uri="{FF2B5EF4-FFF2-40B4-BE49-F238E27FC236}">
                  <a16:creationId xmlns:a16="http://schemas.microsoft.com/office/drawing/2014/main" id="{53598237-1163-6D4F-8FA9-BB44A5C83F9D}"/>
                </a:ext>
              </a:extLst>
            </p:cNvPr>
            <p:cNvSpPr/>
            <p:nvPr/>
          </p:nvSpPr>
          <p:spPr>
            <a:xfrm rot="10800000">
              <a:off x="8675010" y="3362553"/>
              <a:ext cx="247879" cy="14763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2" name="Rounded Rectangle 211">
              <a:extLst>
                <a:ext uri="{FF2B5EF4-FFF2-40B4-BE49-F238E27FC236}">
                  <a16:creationId xmlns:a16="http://schemas.microsoft.com/office/drawing/2014/main" id="{03619C82-4310-1B4C-8B7D-A9BDC4E0E7EA}"/>
                </a:ext>
              </a:extLst>
            </p:cNvPr>
            <p:cNvSpPr/>
            <p:nvPr/>
          </p:nvSpPr>
          <p:spPr>
            <a:xfrm rot="10800000">
              <a:off x="8675009" y="3214916"/>
              <a:ext cx="247879" cy="14763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3" name="Rounded Rectangle 212">
              <a:extLst>
                <a:ext uri="{FF2B5EF4-FFF2-40B4-BE49-F238E27FC236}">
                  <a16:creationId xmlns:a16="http://schemas.microsoft.com/office/drawing/2014/main" id="{B75D10F1-E492-8747-AFAF-1B573D354911}"/>
                </a:ext>
              </a:extLst>
            </p:cNvPr>
            <p:cNvSpPr/>
            <p:nvPr/>
          </p:nvSpPr>
          <p:spPr>
            <a:xfrm rot="10800000">
              <a:off x="8675009" y="3067280"/>
              <a:ext cx="247879" cy="147636"/>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4" name="Rounded Rectangle 213">
              <a:extLst>
                <a:ext uri="{FF2B5EF4-FFF2-40B4-BE49-F238E27FC236}">
                  <a16:creationId xmlns:a16="http://schemas.microsoft.com/office/drawing/2014/main" id="{472EC9CD-F9DA-2C4D-9AFB-5F73EBC87E1B}"/>
                </a:ext>
              </a:extLst>
            </p:cNvPr>
            <p:cNvSpPr/>
            <p:nvPr/>
          </p:nvSpPr>
          <p:spPr>
            <a:xfrm rot="10800000">
              <a:off x="8675010" y="2919643"/>
              <a:ext cx="247879" cy="14763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5" name="Rounded Rectangle 214">
              <a:extLst>
                <a:ext uri="{FF2B5EF4-FFF2-40B4-BE49-F238E27FC236}">
                  <a16:creationId xmlns:a16="http://schemas.microsoft.com/office/drawing/2014/main" id="{7A0341A7-389F-6E43-BA71-C6273FAE3685}"/>
                </a:ext>
              </a:extLst>
            </p:cNvPr>
            <p:cNvSpPr/>
            <p:nvPr/>
          </p:nvSpPr>
          <p:spPr>
            <a:xfrm rot="10800000">
              <a:off x="8675010" y="2772008"/>
              <a:ext cx="247879" cy="147636"/>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6" name="Rounded Rectangle 215">
              <a:extLst>
                <a:ext uri="{FF2B5EF4-FFF2-40B4-BE49-F238E27FC236}">
                  <a16:creationId xmlns:a16="http://schemas.microsoft.com/office/drawing/2014/main" id="{102479BC-243F-CD41-AC7D-098039F111A5}"/>
                </a:ext>
              </a:extLst>
            </p:cNvPr>
            <p:cNvSpPr/>
            <p:nvPr/>
          </p:nvSpPr>
          <p:spPr>
            <a:xfrm rot="10800000">
              <a:off x="8675009" y="2624370"/>
              <a:ext cx="247879" cy="147636"/>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7" name="Rounded Rectangle 216">
              <a:extLst>
                <a:ext uri="{FF2B5EF4-FFF2-40B4-BE49-F238E27FC236}">
                  <a16:creationId xmlns:a16="http://schemas.microsoft.com/office/drawing/2014/main" id="{EDB0FAFF-E371-FC47-9638-625DE9030278}"/>
                </a:ext>
              </a:extLst>
            </p:cNvPr>
            <p:cNvSpPr/>
            <p:nvPr/>
          </p:nvSpPr>
          <p:spPr>
            <a:xfrm rot="10800000">
              <a:off x="8675009" y="2476734"/>
              <a:ext cx="247879" cy="14763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8" name="Rounded Rectangle 217">
              <a:extLst>
                <a:ext uri="{FF2B5EF4-FFF2-40B4-BE49-F238E27FC236}">
                  <a16:creationId xmlns:a16="http://schemas.microsoft.com/office/drawing/2014/main" id="{7AF4ABBB-27E3-C54B-AB7D-98754418F370}"/>
                </a:ext>
              </a:extLst>
            </p:cNvPr>
            <p:cNvSpPr/>
            <p:nvPr/>
          </p:nvSpPr>
          <p:spPr>
            <a:xfrm rot="10800000">
              <a:off x="8922889" y="3510189"/>
              <a:ext cx="247879" cy="147636"/>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9" name="Rounded Rectangle 218">
              <a:extLst>
                <a:ext uri="{FF2B5EF4-FFF2-40B4-BE49-F238E27FC236}">
                  <a16:creationId xmlns:a16="http://schemas.microsoft.com/office/drawing/2014/main" id="{2EB4CEEB-35AA-4A4F-BB54-2857AA6DA5AF}"/>
                </a:ext>
              </a:extLst>
            </p:cNvPr>
            <p:cNvSpPr/>
            <p:nvPr/>
          </p:nvSpPr>
          <p:spPr>
            <a:xfrm rot="10800000">
              <a:off x="8922889" y="3362553"/>
              <a:ext cx="247879" cy="14763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0" name="Rounded Rectangle 219">
              <a:extLst>
                <a:ext uri="{FF2B5EF4-FFF2-40B4-BE49-F238E27FC236}">
                  <a16:creationId xmlns:a16="http://schemas.microsoft.com/office/drawing/2014/main" id="{A6E1D9D8-E5FF-C54D-9CB5-3A55ED20F631}"/>
                </a:ext>
              </a:extLst>
            </p:cNvPr>
            <p:cNvSpPr/>
            <p:nvPr/>
          </p:nvSpPr>
          <p:spPr>
            <a:xfrm rot="10800000">
              <a:off x="8922889" y="3214916"/>
              <a:ext cx="247879" cy="14763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1" name="Rounded Rectangle 220">
              <a:extLst>
                <a:ext uri="{FF2B5EF4-FFF2-40B4-BE49-F238E27FC236}">
                  <a16:creationId xmlns:a16="http://schemas.microsoft.com/office/drawing/2014/main" id="{10CC4783-DF1E-8241-BF18-6F203521BC33}"/>
                </a:ext>
              </a:extLst>
            </p:cNvPr>
            <p:cNvSpPr/>
            <p:nvPr/>
          </p:nvSpPr>
          <p:spPr>
            <a:xfrm rot="10800000">
              <a:off x="8922889" y="3067280"/>
              <a:ext cx="247879" cy="147636"/>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2" name="Rounded Rectangle 221">
              <a:extLst>
                <a:ext uri="{FF2B5EF4-FFF2-40B4-BE49-F238E27FC236}">
                  <a16:creationId xmlns:a16="http://schemas.microsoft.com/office/drawing/2014/main" id="{5F22ECBB-E98F-9A48-B17B-FD28E412DC4F}"/>
                </a:ext>
              </a:extLst>
            </p:cNvPr>
            <p:cNvSpPr/>
            <p:nvPr/>
          </p:nvSpPr>
          <p:spPr>
            <a:xfrm rot="10800000">
              <a:off x="8922889" y="2919643"/>
              <a:ext cx="247879" cy="14763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3" name="Rounded Rectangle 222">
              <a:extLst>
                <a:ext uri="{FF2B5EF4-FFF2-40B4-BE49-F238E27FC236}">
                  <a16:creationId xmlns:a16="http://schemas.microsoft.com/office/drawing/2014/main" id="{37AA1CCC-FE42-214E-9FFD-215DA4FD3B9A}"/>
                </a:ext>
              </a:extLst>
            </p:cNvPr>
            <p:cNvSpPr/>
            <p:nvPr/>
          </p:nvSpPr>
          <p:spPr>
            <a:xfrm rot="10800000">
              <a:off x="8922889" y="2772008"/>
              <a:ext cx="247879" cy="147636"/>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4" name="Rounded Rectangle 223">
              <a:extLst>
                <a:ext uri="{FF2B5EF4-FFF2-40B4-BE49-F238E27FC236}">
                  <a16:creationId xmlns:a16="http://schemas.microsoft.com/office/drawing/2014/main" id="{E29B28E3-E7C5-3443-839D-0B0117D97D02}"/>
                </a:ext>
              </a:extLst>
            </p:cNvPr>
            <p:cNvSpPr/>
            <p:nvPr/>
          </p:nvSpPr>
          <p:spPr>
            <a:xfrm rot="10800000">
              <a:off x="8922889" y="2624370"/>
              <a:ext cx="247879" cy="147636"/>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5" name="Rounded Rectangle 224">
              <a:extLst>
                <a:ext uri="{FF2B5EF4-FFF2-40B4-BE49-F238E27FC236}">
                  <a16:creationId xmlns:a16="http://schemas.microsoft.com/office/drawing/2014/main" id="{A10723DC-5768-ED4C-A1BC-B74B002D45FA}"/>
                </a:ext>
              </a:extLst>
            </p:cNvPr>
            <p:cNvSpPr/>
            <p:nvPr/>
          </p:nvSpPr>
          <p:spPr>
            <a:xfrm rot="10800000">
              <a:off x="8922889" y="2476734"/>
              <a:ext cx="247879" cy="14763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6" name="Rounded Rectangle 225">
              <a:extLst>
                <a:ext uri="{FF2B5EF4-FFF2-40B4-BE49-F238E27FC236}">
                  <a16:creationId xmlns:a16="http://schemas.microsoft.com/office/drawing/2014/main" id="{DBB3044C-705C-2742-9E29-99BC8D1210A0}"/>
                </a:ext>
              </a:extLst>
            </p:cNvPr>
            <p:cNvSpPr/>
            <p:nvPr/>
          </p:nvSpPr>
          <p:spPr>
            <a:xfrm rot="10800000">
              <a:off x="9170769" y="3510189"/>
              <a:ext cx="247879" cy="147636"/>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7" name="Rounded Rectangle 226">
              <a:extLst>
                <a:ext uri="{FF2B5EF4-FFF2-40B4-BE49-F238E27FC236}">
                  <a16:creationId xmlns:a16="http://schemas.microsoft.com/office/drawing/2014/main" id="{27933F09-E773-FD4F-B291-7C505EB0D60D}"/>
                </a:ext>
              </a:extLst>
            </p:cNvPr>
            <p:cNvSpPr/>
            <p:nvPr/>
          </p:nvSpPr>
          <p:spPr>
            <a:xfrm rot="10800000">
              <a:off x="9170769" y="3362552"/>
              <a:ext cx="247879" cy="14763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8" name="Rounded Rectangle 227">
              <a:extLst>
                <a:ext uri="{FF2B5EF4-FFF2-40B4-BE49-F238E27FC236}">
                  <a16:creationId xmlns:a16="http://schemas.microsoft.com/office/drawing/2014/main" id="{2D33B19B-904E-9E45-A93D-E09CDCFBAE25}"/>
                </a:ext>
              </a:extLst>
            </p:cNvPr>
            <p:cNvSpPr/>
            <p:nvPr/>
          </p:nvSpPr>
          <p:spPr>
            <a:xfrm rot="10800000">
              <a:off x="9170768" y="3214916"/>
              <a:ext cx="247879" cy="14763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9" name="Rounded Rectangle 228">
              <a:extLst>
                <a:ext uri="{FF2B5EF4-FFF2-40B4-BE49-F238E27FC236}">
                  <a16:creationId xmlns:a16="http://schemas.microsoft.com/office/drawing/2014/main" id="{7AF2E832-28BB-7548-876A-2A9BBD43EBDA}"/>
                </a:ext>
              </a:extLst>
            </p:cNvPr>
            <p:cNvSpPr/>
            <p:nvPr/>
          </p:nvSpPr>
          <p:spPr>
            <a:xfrm rot="10800000">
              <a:off x="9170768" y="3067280"/>
              <a:ext cx="247879" cy="147636"/>
            </a:xfrm>
            <a:prstGeom prst="roundRect">
              <a:avLst>
                <a:gd name="adj" fmla="val 9220"/>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30" name="Rounded Rectangle 229">
              <a:extLst>
                <a:ext uri="{FF2B5EF4-FFF2-40B4-BE49-F238E27FC236}">
                  <a16:creationId xmlns:a16="http://schemas.microsoft.com/office/drawing/2014/main" id="{49FE64AC-28E7-8146-9EA9-D1F9A44D9A57}"/>
                </a:ext>
              </a:extLst>
            </p:cNvPr>
            <p:cNvSpPr/>
            <p:nvPr/>
          </p:nvSpPr>
          <p:spPr>
            <a:xfrm rot="10800000">
              <a:off x="9170769" y="2919643"/>
              <a:ext cx="247879" cy="14763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31" name="Rounded Rectangle 230">
              <a:extLst>
                <a:ext uri="{FF2B5EF4-FFF2-40B4-BE49-F238E27FC236}">
                  <a16:creationId xmlns:a16="http://schemas.microsoft.com/office/drawing/2014/main" id="{050ED732-1949-E440-A0D0-49BF242BAC59}"/>
                </a:ext>
              </a:extLst>
            </p:cNvPr>
            <p:cNvSpPr/>
            <p:nvPr/>
          </p:nvSpPr>
          <p:spPr>
            <a:xfrm rot="10800000">
              <a:off x="9170769" y="2772006"/>
              <a:ext cx="247879" cy="147636"/>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32" name="Rounded Rectangle 231">
              <a:extLst>
                <a:ext uri="{FF2B5EF4-FFF2-40B4-BE49-F238E27FC236}">
                  <a16:creationId xmlns:a16="http://schemas.microsoft.com/office/drawing/2014/main" id="{0CAA7942-22C9-B547-92B8-4B0112F4EA83}"/>
                </a:ext>
              </a:extLst>
            </p:cNvPr>
            <p:cNvSpPr/>
            <p:nvPr/>
          </p:nvSpPr>
          <p:spPr>
            <a:xfrm rot="10800000">
              <a:off x="9170768" y="2624370"/>
              <a:ext cx="247879" cy="147636"/>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33" name="Rounded Rectangle 232">
              <a:extLst>
                <a:ext uri="{FF2B5EF4-FFF2-40B4-BE49-F238E27FC236}">
                  <a16:creationId xmlns:a16="http://schemas.microsoft.com/office/drawing/2014/main" id="{F396F9ED-156B-0D44-8246-064531373141}"/>
                </a:ext>
              </a:extLst>
            </p:cNvPr>
            <p:cNvSpPr/>
            <p:nvPr/>
          </p:nvSpPr>
          <p:spPr>
            <a:xfrm rot="10800000">
              <a:off x="9170768" y="2476734"/>
              <a:ext cx="247879" cy="14763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234" name="Straight Arrow Connector 233">
              <a:extLst>
                <a:ext uri="{FF2B5EF4-FFF2-40B4-BE49-F238E27FC236}">
                  <a16:creationId xmlns:a16="http://schemas.microsoft.com/office/drawing/2014/main" id="{FBE100F6-177B-CA43-9FBD-1A25B4F6FB16}"/>
                </a:ext>
              </a:extLst>
            </p:cNvPr>
            <p:cNvCxnSpPr/>
            <p:nvPr/>
          </p:nvCxnSpPr>
          <p:spPr>
            <a:xfrm>
              <a:off x="3744450" y="3098562"/>
              <a:ext cx="2971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5" name="모서리가 둥근 직사각형 47">
              <a:extLst>
                <a:ext uri="{FF2B5EF4-FFF2-40B4-BE49-F238E27FC236}">
                  <a16:creationId xmlns:a16="http://schemas.microsoft.com/office/drawing/2014/main" id="{B5809111-7E0B-F342-9457-E88341064084}"/>
                </a:ext>
              </a:extLst>
            </p:cNvPr>
            <p:cNvSpPr/>
            <p:nvPr/>
          </p:nvSpPr>
          <p:spPr>
            <a:xfrm>
              <a:off x="4141176" y="2026692"/>
              <a:ext cx="3801894" cy="2086345"/>
            </a:xfrm>
            <a:prstGeom prst="roundRect">
              <a:avLst>
                <a:gd name="adj" fmla="val 9273"/>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36" name="모서리가 둥근 직사각형 47">
              <a:extLst>
                <a:ext uri="{FF2B5EF4-FFF2-40B4-BE49-F238E27FC236}">
                  <a16:creationId xmlns:a16="http://schemas.microsoft.com/office/drawing/2014/main" id="{3AAE260D-0648-3C4F-B403-220D54AB8022}"/>
                </a:ext>
              </a:extLst>
            </p:cNvPr>
            <p:cNvSpPr/>
            <p:nvPr/>
          </p:nvSpPr>
          <p:spPr>
            <a:xfrm>
              <a:off x="4447568" y="2300934"/>
              <a:ext cx="1340427" cy="1675002"/>
            </a:xfrm>
            <a:prstGeom prst="roundRect">
              <a:avLst>
                <a:gd name="adj" fmla="val 9273"/>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37" name="모서리가 둥근 직사각형 47">
              <a:extLst>
                <a:ext uri="{FF2B5EF4-FFF2-40B4-BE49-F238E27FC236}">
                  <a16:creationId xmlns:a16="http://schemas.microsoft.com/office/drawing/2014/main" id="{7EAF0514-8CFE-EF4D-A1A1-D5FCEA6BAD89}"/>
                </a:ext>
              </a:extLst>
            </p:cNvPr>
            <p:cNvSpPr/>
            <p:nvPr/>
          </p:nvSpPr>
          <p:spPr>
            <a:xfrm>
              <a:off x="4685368" y="2320174"/>
              <a:ext cx="864827" cy="175163"/>
            </a:xfrm>
            <a:prstGeom prst="roundRect">
              <a:avLst>
                <a:gd name="adj" fmla="val 3847"/>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Analysis</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38" name="모서리가 둥근 직사각형 47">
              <a:extLst>
                <a:ext uri="{FF2B5EF4-FFF2-40B4-BE49-F238E27FC236}">
                  <a16:creationId xmlns:a16="http://schemas.microsoft.com/office/drawing/2014/main" id="{AA74261B-2261-6541-BB29-9208F55B4D10}"/>
                </a:ext>
              </a:extLst>
            </p:cNvPr>
            <p:cNvSpPr/>
            <p:nvPr/>
          </p:nvSpPr>
          <p:spPr>
            <a:xfrm>
              <a:off x="4577781" y="2532930"/>
              <a:ext cx="1080000" cy="432000"/>
            </a:xfrm>
            <a:prstGeom prst="roundRect">
              <a:avLst>
                <a:gd name="adj" fmla="val 26938"/>
              </a:avLst>
            </a:prstGeom>
            <a:ln w="9525">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System Call</a:t>
              </a:r>
              <a:b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Monitoring</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39" name="모서리가 둥근 직사각형 47">
              <a:extLst>
                <a:ext uri="{FF2B5EF4-FFF2-40B4-BE49-F238E27FC236}">
                  <a16:creationId xmlns:a16="http://schemas.microsoft.com/office/drawing/2014/main" id="{342C61DA-D2B3-1145-A3A8-AD6CCCA94E7A}"/>
                </a:ext>
              </a:extLst>
            </p:cNvPr>
            <p:cNvSpPr/>
            <p:nvPr/>
          </p:nvSpPr>
          <p:spPr>
            <a:xfrm>
              <a:off x="4577781" y="3494935"/>
              <a:ext cx="1080000" cy="432000"/>
            </a:xfrm>
            <a:prstGeom prst="roundRect">
              <a:avLst>
                <a:gd name="adj" fmla="val 24051"/>
              </a:avLst>
            </a:prstGeom>
            <a:ln w="9525">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Hotness</a:t>
              </a:r>
              <a:b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Filtering</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0" name="모서리가 둥근 직사각형 47">
              <a:extLst>
                <a:ext uri="{FF2B5EF4-FFF2-40B4-BE49-F238E27FC236}">
                  <a16:creationId xmlns:a16="http://schemas.microsoft.com/office/drawing/2014/main" id="{C91F44E2-B73E-C64C-83EF-55CA0E9A6238}"/>
                </a:ext>
              </a:extLst>
            </p:cNvPr>
            <p:cNvSpPr/>
            <p:nvPr/>
          </p:nvSpPr>
          <p:spPr>
            <a:xfrm>
              <a:off x="4577781" y="3013933"/>
              <a:ext cx="1080000" cy="432000"/>
            </a:xfrm>
            <a:prstGeom prst="roundRect">
              <a:avLst>
                <a:gd name="adj" fmla="val 28381"/>
              </a:avLst>
            </a:prstGeom>
            <a:ln w="9525">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Per-file</a:t>
              </a:r>
              <a:b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Analysis</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1" name="모서리가 둥근 직사각형 47">
              <a:extLst>
                <a:ext uri="{FF2B5EF4-FFF2-40B4-BE49-F238E27FC236}">
                  <a16:creationId xmlns:a16="http://schemas.microsoft.com/office/drawing/2014/main" id="{4C8C7445-9917-AC4D-9785-008002538B7A}"/>
                </a:ext>
              </a:extLst>
            </p:cNvPr>
            <p:cNvSpPr/>
            <p:nvPr/>
          </p:nvSpPr>
          <p:spPr>
            <a:xfrm>
              <a:off x="6290348" y="2300934"/>
              <a:ext cx="1340427" cy="1675002"/>
            </a:xfrm>
            <a:prstGeom prst="roundRect">
              <a:avLst>
                <a:gd name="adj" fmla="val 9273"/>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2" name="모서리가 둥근 직사각형 47">
              <a:extLst>
                <a:ext uri="{FF2B5EF4-FFF2-40B4-BE49-F238E27FC236}">
                  <a16:creationId xmlns:a16="http://schemas.microsoft.com/office/drawing/2014/main" id="{0D852604-8BBE-A84A-91A5-0A6E9BC6B818}"/>
                </a:ext>
              </a:extLst>
            </p:cNvPr>
            <p:cNvSpPr/>
            <p:nvPr/>
          </p:nvSpPr>
          <p:spPr>
            <a:xfrm>
              <a:off x="6420561" y="2539017"/>
              <a:ext cx="1080000" cy="432000"/>
            </a:xfrm>
            <a:prstGeom prst="roundRect">
              <a:avLst>
                <a:gd name="adj" fmla="val 26938"/>
              </a:avLst>
            </a:prstGeom>
            <a:ln w="9525">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Frag.</a:t>
              </a:r>
              <a:b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Checking</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3" name="모서리가 둥근 직사각형 47">
              <a:extLst>
                <a:ext uri="{FF2B5EF4-FFF2-40B4-BE49-F238E27FC236}">
                  <a16:creationId xmlns:a16="http://schemas.microsoft.com/office/drawing/2014/main" id="{D6454097-874F-9347-B130-016A0067F8B2}"/>
                </a:ext>
              </a:extLst>
            </p:cNvPr>
            <p:cNvSpPr/>
            <p:nvPr/>
          </p:nvSpPr>
          <p:spPr>
            <a:xfrm>
              <a:off x="6420561" y="3494935"/>
              <a:ext cx="1080000" cy="432000"/>
            </a:xfrm>
            <a:prstGeom prst="roundRect">
              <a:avLst>
                <a:gd name="adj" fmla="val 26938"/>
              </a:avLst>
            </a:prstGeom>
            <a:ln w="9525">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Data</a:t>
              </a:r>
              <a:b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Migration</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4" name="모서리가 둥근 직사각형 47">
              <a:extLst>
                <a:ext uri="{FF2B5EF4-FFF2-40B4-BE49-F238E27FC236}">
                  <a16:creationId xmlns:a16="http://schemas.microsoft.com/office/drawing/2014/main" id="{9F904B3B-C510-A843-8BEF-749E52E616D1}"/>
                </a:ext>
              </a:extLst>
            </p:cNvPr>
            <p:cNvSpPr/>
            <p:nvPr/>
          </p:nvSpPr>
          <p:spPr>
            <a:xfrm>
              <a:off x="6420561" y="3016976"/>
              <a:ext cx="1080000" cy="432000"/>
            </a:xfrm>
            <a:prstGeom prst="roundRect">
              <a:avLst>
                <a:gd name="adj" fmla="val 28381"/>
              </a:avLst>
            </a:prstGeom>
            <a:ln w="9525">
              <a:solidFill>
                <a:schemeClr val="dk1"/>
              </a:solidFill>
              <a:prstDash val="lgDash"/>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Block</a:t>
              </a:r>
              <a:b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Allocation</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5" name="모서리가 둥근 직사각형 47">
              <a:extLst>
                <a:ext uri="{FF2B5EF4-FFF2-40B4-BE49-F238E27FC236}">
                  <a16:creationId xmlns:a16="http://schemas.microsoft.com/office/drawing/2014/main" id="{1E1672D4-C855-C543-90E4-34E53F63791D}"/>
                </a:ext>
              </a:extLst>
            </p:cNvPr>
            <p:cNvSpPr/>
            <p:nvPr/>
          </p:nvSpPr>
          <p:spPr>
            <a:xfrm>
              <a:off x="6382259" y="2320174"/>
              <a:ext cx="1156605" cy="211912"/>
            </a:xfrm>
            <a:prstGeom prst="roundRect">
              <a:avLst>
                <a:gd name="adj" fmla="val 3847"/>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Migration</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6" name="모서리가 둥근 직사각형 47">
              <a:extLst>
                <a:ext uri="{FF2B5EF4-FFF2-40B4-BE49-F238E27FC236}">
                  <a16:creationId xmlns:a16="http://schemas.microsoft.com/office/drawing/2014/main" id="{A26CF013-591F-E049-8277-116527E37BE5}"/>
                </a:ext>
              </a:extLst>
            </p:cNvPr>
            <p:cNvSpPr/>
            <p:nvPr/>
          </p:nvSpPr>
          <p:spPr>
            <a:xfrm>
              <a:off x="5463821" y="2027902"/>
              <a:ext cx="1156605" cy="211912"/>
            </a:xfrm>
            <a:prstGeom prst="roundRect">
              <a:avLst>
                <a:gd name="adj" fmla="val 3847"/>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FragPicker</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247" name="Straight Arrow Connector 246">
              <a:extLst>
                <a:ext uri="{FF2B5EF4-FFF2-40B4-BE49-F238E27FC236}">
                  <a16:creationId xmlns:a16="http://schemas.microsoft.com/office/drawing/2014/main" id="{6E3D755D-FB91-CB40-AF0E-2522DB3B4648}"/>
                </a:ext>
              </a:extLst>
            </p:cNvPr>
            <p:cNvCxnSpPr/>
            <p:nvPr/>
          </p:nvCxnSpPr>
          <p:spPr>
            <a:xfrm>
              <a:off x="5900910" y="3098562"/>
              <a:ext cx="2971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0C2618E1-281A-104D-A325-144CDBC9BB93}"/>
                </a:ext>
              </a:extLst>
            </p:cNvPr>
            <p:cNvCxnSpPr/>
            <p:nvPr/>
          </p:nvCxnSpPr>
          <p:spPr>
            <a:xfrm>
              <a:off x="8042130" y="3077402"/>
              <a:ext cx="2971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모서리가 둥근 직사각형 47">
              <a:extLst>
                <a:ext uri="{FF2B5EF4-FFF2-40B4-BE49-F238E27FC236}">
                  <a16:creationId xmlns:a16="http://schemas.microsoft.com/office/drawing/2014/main" id="{EB1723A3-D96A-BD43-A4F0-85FA6EF7DA0B}"/>
                </a:ext>
              </a:extLst>
            </p:cNvPr>
            <p:cNvSpPr/>
            <p:nvPr/>
          </p:nvSpPr>
          <p:spPr>
            <a:xfrm>
              <a:off x="2559465" y="2249949"/>
              <a:ext cx="1156605" cy="211912"/>
            </a:xfrm>
            <a:prstGeom prst="roundRect">
              <a:avLst>
                <a:gd name="adj" fmla="val 3847"/>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Fragmented</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0" name="모서리가 둥근 직사각형 47">
              <a:extLst>
                <a:ext uri="{FF2B5EF4-FFF2-40B4-BE49-F238E27FC236}">
                  <a16:creationId xmlns:a16="http://schemas.microsoft.com/office/drawing/2014/main" id="{C1E1DD36-030B-0C46-A2D2-C4CE1BAF1C48}"/>
                </a:ext>
              </a:extLst>
            </p:cNvPr>
            <p:cNvSpPr/>
            <p:nvPr/>
          </p:nvSpPr>
          <p:spPr>
            <a:xfrm>
              <a:off x="8243234" y="2249949"/>
              <a:ext cx="1389300" cy="211912"/>
            </a:xfrm>
            <a:prstGeom prst="roundRect">
              <a:avLst>
                <a:gd name="adj" fmla="val 3847"/>
              </a:avLst>
            </a:prstGeom>
            <a:no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Defragmented</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4144336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The analysis phase of FragPicker</a:t>
            </a:r>
          </a:p>
        </p:txBody>
      </p:sp>
      <p:sp>
        <p:nvSpPr>
          <p:cNvPr id="4" name="모서리가 둥근 직사각형 5">
            <a:extLst>
              <a:ext uri="{FF2B5EF4-FFF2-40B4-BE49-F238E27FC236}">
                <a16:creationId xmlns:a16="http://schemas.microsoft.com/office/drawing/2014/main" id="{93AF713E-8ADD-9142-A590-6FC6A2E1C5C6}"/>
              </a:ext>
            </a:extLst>
          </p:cNvPr>
          <p:cNvSpPr/>
          <p:nvPr/>
        </p:nvSpPr>
        <p:spPr>
          <a:xfrm>
            <a:off x="1003458" y="3179155"/>
            <a:ext cx="1496999" cy="399209"/>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Kernel</a:t>
            </a:r>
            <a:endParaRPr kumimoji="1" lang="ko-Kore-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 name="모서리가 둥근 직사각형 5">
            <a:extLst>
              <a:ext uri="{FF2B5EF4-FFF2-40B4-BE49-F238E27FC236}">
                <a16:creationId xmlns:a16="http://schemas.microsoft.com/office/drawing/2014/main" id="{E88E42FD-97FE-0A40-B73B-C7836333F308}"/>
              </a:ext>
            </a:extLst>
          </p:cNvPr>
          <p:cNvSpPr/>
          <p:nvPr/>
        </p:nvSpPr>
        <p:spPr>
          <a:xfrm>
            <a:off x="1262458" y="2747625"/>
            <a:ext cx="1249996" cy="399209"/>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Userspace</a:t>
            </a:r>
            <a:endParaRPr kumimoji="1" lang="ko-Kore-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6" name="Straight Connector 5">
            <a:extLst>
              <a:ext uri="{FF2B5EF4-FFF2-40B4-BE49-F238E27FC236}">
                <a16:creationId xmlns:a16="http://schemas.microsoft.com/office/drawing/2014/main" id="{72AD9DD8-1658-C44C-8FC0-395721AF9B54}"/>
              </a:ext>
            </a:extLst>
          </p:cNvPr>
          <p:cNvCxnSpPr>
            <a:cxnSpLocks/>
          </p:cNvCxnSpPr>
          <p:nvPr/>
        </p:nvCxnSpPr>
        <p:spPr>
          <a:xfrm>
            <a:off x="1262458" y="3146834"/>
            <a:ext cx="3223986" cy="125"/>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7" name="모서리가 둥근 직사각형 5">
            <a:extLst>
              <a:ext uri="{FF2B5EF4-FFF2-40B4-BE49-F238E27FC236}">
                <a16:creationId xmlns:a16="http://schemas.microsoft.com/office/drawing/2014/main" id="{9D972C8B-15EF-5A48-A3C2-2709987141AE}"/>
              </a:ext>
            </a:extLst>
          </p:cNvPr>
          <p:cNvSpPr/>
          <p:nvPr/>
        </p:nvSpPr>
        <p:spPr>
          <a:xfrm>
            <a:off x="2641953" y="1854061"/>
            <a:ext cx="1249996" cy="399209"/>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endParaRPr kumimoji="1" lang="ko-Kore-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Oval 7">
            <a:extLst>
              <a:ext uri="{FF2B5EF4-FFF2-40B4-BE49-F238E27FC236}">
                <a16:creationId xmlns:a16="http://schemas.microsoft.com/office/drawing/2014/main" id="{71D4A253-DC5B-F642-846B-4C6709C7158D}"/>
              </a:ext>
            </a:extLst>
          </p:cNvPr>
          <p:cNvSpPr/>
          <p:nvPr/>
        </p:nvSpPr>
        <p:spPr>
          <a:xfrm>
            <a:off x="3010007" y="2289618"/>
            <a:ext cx="458271" cy="458272"/>
          </a:xfrm>
          <a:prstGeom prst="ellipse">
            <a:avLst/>
          </a:prstGeom>
          <a:solidFill>
            <a:schemeClr val="bg1">
              <a:lumMod val="9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Freeform 8">
            <a:extLst>
              <a:ext uri="{FF2B5EF4-FFF2-40B4-BE49-F238E27FC236}">
                <a16:creationId xmlns:a16="http://schemas.microsoft.com/office/drawing/2014/main" id="{4CB1968E-D7FF-A247-B24B-921CFB915834}"/>
              </a:ext>
            </a:extLst>
          </p:cNvPr>
          <p:cNvSpPr/>
          <p:nvPr/>
        </p:nvSpPr>
        <p:spPr>
          <a:xfrm>
            <a:off x="3143520" y="2341692"/>
            <a:ext cx="187034" cy="347125"/>
          </a:xfrm>
          <a:custGeom>
            <a:avLst/>
            <a:gdLst>
              <a:gd name="connsiteX0" fmla="*/ 16662 w 166364"/>
              <a:gd name="connsiteY0" fmla="*/ 0 h 349135"/>
              <a:gd name="connsiteX1" fmla="*/ 166291 w 166364"/>
              <a:gd name="connsiteY1" fmla="*/ 99753 h 349135"/>
              <a:gd name="connsiteX2" fmla="*/ 37 w 166364"/>
              <a:gd name="connsiteY2" fmla="*/ 116379 h 349135"/>
              <a:gd name="connsiteX3" fmla="*/ 149666 w 166364"/>
              <a:gd name="connsiteY3" fmla="*/ 216131 h 349135"/>
              <a:gd name="connsiteX4" fmla="*/ 37 w 166364"/>
              <a:gd name="connsiteY4" fmla="*/ 241069 h 349135"/>
              <a:gd name="connsiteX5" fmla="*/ 141353 w 166364"/>
              <a:gd name="connsiteY5" fmla="*/ 349135 h 34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364" h="349135">
                <a:moveTo>
                  <a:pt x="16662" y="0"/>
                </a:moveTo>
                <a:cubicBezTo>
                  <a:pt x="92862" y="40178"/>
                  <a:pt x="169062" y="80357"/>
                  <a:pt x="166291" y="99753"/>
                </a:cubicBezTo>
                <a:cubicBezTo>
                  <a:pt x="163520" y="119149"/>
                  <a:pt x="2808" y="96983"/>
                  <a:pt x="37" y="116379"/>
                </a:cubicBezTo>
                <a:cubicBezTo>
                  <a:pt x="-2734" y="135775"/>
                  <a:pt x="149666" y="195349"/>
                  <a:pt x="149666" y="216131"/>
                </a:cubicBezTo>
                <a:cubicBezTo>
                  <a:pt x="149666" y="236913"/>
                  <a:pt x="1422" y="218902"/>
                  <a:pt x="37" y="241069"/>
                </a:cubicBezTo>
                <a:cubicBezTo>
                  <a:pt x="-1349" y="263236"/>
                  <a:pt x="70002" y="306185"/>
                  <a:pt x="141353" y="349135"/>
                </a:cubicBezTo>
              </a:path>
            </a:pathLst>
          </a:custGeom>
          <a:solidFill>
            <a:schemeClr val="bg1">
              <a:lumMod val="9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5DC86EBE-8FCC-DA40-A847-F781A08680DC}"/>
              </a:ext>
            </a:extLst>
          </p:cNvPr>
          <p:cNvCxnSpPr>
            <a:cxnSpLocks/>
            <a:stCxn id="8" idx="4"/>
          </p:cNvCxnSpPr>
          <p:nvPr/>
        </p:nvCxnSpPr>
        <p:spPr>
          <a:xfrm>
            <a:off x="3239145" y="2747891"/>
            <a:ext cx="27808" cy="878523"/>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1" name="모서리가 둥근 직사각형 5">
            <a:extLst>
              <a:ext uri="{FF2B5EF4-FFF2-40B4-BE49-F238E27FC236}">
                <a16:creationId xmlns:a16="http://schemas.microsoft.com/office/drawing/2014/main" id="{1EFBB46B-AF44-FF47-8BFB-11DFD13F0B7F}"/>
              </a:ext>
            </a:extLst>
          </p:cNvPr>
          <p:cNvSpPr/>
          <p:nvPr/>
        </p:nvSpPr>
        <p:spPr>
          <a:xfrm>
            <a:off x="2535480" y="2921371"/>
            <a:ext cx="1403115" cy="399209"/>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system call</a:t>
            </a:r>
            <a:endParaRPr kumimoji="1" lang="ko-Kore-KR"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 name="Rounded Rectangle 11">
            <a:extLst>
              <a:ext uri="{FF2B5EF4-FFF2-40B4-BE49-F238E27FC236}">
                <a16:creationId xmlns:a16="http://schemas.microsoft.com/office/drawing/2014/main" id="{C83A8F26-8893-D64E-8B1F-9266F84AB6EC}"/>
              </a:ext>
            </a:extLst>
          </p:cNvPr>
          <p:cNvSpPr/>
          <p:nvPr/>
        </p:nvSpPr>
        <p:spPr>
          <a:xfrm>
            <a:off x="2474199" y="3669389"/>
            <a:ext cx="1585503" cy="430517"/>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lIns="0" tIns="90000" rIns="0" bIns="9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vfs_read(…)</a:t>
            </a:r>
          </a:p>
        </p:txBody>
      </p:sp>
      <p:cxnSp>
        <p:nvCxnSpPr>
          <p:cNvPr id="15" name="Straight Connector 14">
            <a:extLst>
              <a:ext uri="{FF2B5EF4-FFF2-40B4-BE49-F238E27FC236}">
                <a16:creationId xmlns:a16="http://schemas.microsoft.com/office/drawing/2014/main" id="{C4C02E31-FE3A-5640-B4DC-8C89448731FA}"/>
              </a:ext>
            </a:extLst>
          </p:cNvPr>
          <p:cNvCxnSpPr>
            <a:cxnSpLocks/>
          </p:cNvCxnSpPr>
          <p:nvPr/>
        </p:nvCxnSpPr>
        <p:spPr>
          <a:xfrm>
            <a:off x="4486444" y="3146834"/>
            <a:ext cx="0" cy="327169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E80AC40-E058-E14B-8F76-39F6B25BEB3C}"/>
              </a:ext>
            </a:extLst>
          </p:cNvPr>
          <p:cNvCxnSpPr>
            <a:cxnSpLocks/>
          </p:cNvCxnSpPr>
          <p:nvPr/>
        </p:nvCxnSpPr>
        <p:spPr>
          <a:xfrm flipH="1">
            <a:off x="4486446" y="6418528"/>
            <a:ext cx="6060817"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AC90E74A-7472-AE48-89F4-7381EFAACE83}"/>
              </a:ext>
            </a:extLst>
          </p:cNvPr>
          <p:cNvSpPr txBox="1"/>
          <p:nvPr/>
        </p:nvSpPr>
        <p:spPr>
          <a:xfrm>
            <a:off x="5248596" y="3884647"/>
            <a:ext cx="6719764" cy="1885327"/>
          </a:xfrm>
          <a:prstGeom prst="roundRect">
            <a:avLst>
              <a:gd name="adj" fmla="val 7236"/>
            </a:avLst>
          </a:prstGeom>
          <a:solidFill>
            <a:schemeClr val="accent1">
              <a:lumMod val="20000"/>
              <a:lumOff val="80000"/>
            </a:schemeClr>
          </a:solidFill>
        </p:spPr>
        <p:txBody>
          <a:bodyPr wrap="square">
            <a:no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47" name="Graphic 46" descr="Gears outline">
            <a:extLst>
              <a:ext uri="{FF2B5EF4-FFF2-40B4-BE49-F238E27FC236}">
                <a16:creationId xmlns:a16="http://schemas.microsoft.com/office/drawing/2014/main" id="{0FAB9D8B-2014-5246-82C3-7B92F44BCB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80842" y="3901740"/>
            <a:ext cx="914400" cy="914400"/>
          </a:xfrm>
          <a:prstGeom prst="rect">
            <a:avLst/>
          </a:prstGeom>
        </p:spPr>
      </p:pic>
      <p:sp>
        <p:nvSpPr>
          <p:cNvPr id="51" name="TextBox 50">
            <a:extLst>
              <a:ext uri="{FF2B5EF4-FFF2-40B4-BE49-F238E27FC236}">
                <a16:creationId xmlns:a16="http://schemas.microsoft.com/office/drawing/2014/main" id="{C4BB41DA-2B1B-254B-BBE5-1CECCAA8A5C6}"/>
              </a:ext>
            </a:extLst>
          </p:cNvPr>
          <p:cNvSpPr txBox="1"/>
          <p:nvPr/>
        </p:nvSpPr>
        <p:spPr>
          <a:xfrm>
            <a:off x="5295242" y="3920466"/>
            <a:ext cx="6696346" cy="1885327"/>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Extracts necessary info. using BCC (BPF Compiler Collection)</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Request type (Read/Write)</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Inode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number</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I/O size</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Start offset</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O_DIRECT?</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58" name="Curved Connector 57">
            <a:extLst>
              <a:ext uri="{FF2B5EF4-FFF2-40B4-BE49-F238E27FC236}">
                <a16:creationId xmlns:a16="http://schemas.microsoft.com/office/drawing/2014/main" id="{FF495B86-EA3B-4A4D-8DE6-B46E84268E3C}"/>
              </a:ext>
            </a:extLst>
          </p:cNvPr>
          <p:cNvCxnSpPr>
            <a:cxnSpLocks/>
            <a:endCxn id="59" idx="1"/>
          </p:cNvCxnSpPr>
          <p:nvPr/>
        </p:nvCxnSpPr>
        <p:spPr>
          <a:xfrm flipV="1">
            <a:off x="4059703" y="2402265"/>
            <a:ext cx="642279" cy="1482383"/>
          </a:xfrm>
          <a:prstGeom prst="curved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59" name="Rounded Rectangle 58">
            <a:extLst>
              <a:ext uri="{FF2B5EF4-FFF2-40B4-BE49-F238E27FC236}">
                <a16:creationId xmlns:a16="http://schemas.microsoft.com/office/drawing/2014/main" id="{4B29DF69-C1F6-7F43-A7A7-E7B2DA2D9F92}"/>
              </a:ext>
            </a:extLst>
          </p:cNvPr>
          <p:cNvSpPr/>
          <p:nvPr/>
        </p:nvSpPr>
        <p:spPr>
          <a:xfrm>
            <a:off x="4701982" y="2033250"/>
            <a:ext cx="1749263" cy="738029"/>
          </a:xfrm>
          <a:prstGeom prst="roundRect">
            <a:avLst>
              <a:gd name="adj" fmla="val 21559"/>
            </a:avLst>
          </a:prstGeom>
          <a:noFill/>
          <a:ln w="444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System Call</a:t>
            </a:r>
            <a:b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Monitoring</a:t>
            </a:r>
          </a:p>
        </p:txBody>
      </p:sp>
      <p:sp>
        <p:nvSpPr>
          <p:cNvPr id="60" name="Left Brace 59">
            <a:extLst>
              <a:ext uri="{FF2B5EF4-FFF2-40B4-BE49-F238E27FC236}">
                <a16:creationId xmlns:a16="http://schemas.microsoft.com/office/drawing/2014/main" id="{A0798A5D-D0EE-024F-BE64-A55B7545B31C}"/>
              </a:ext>
            </a:extLst>
          </p:cNvPr>
          <p:cNvSpPr/>
          <p:nvPr/>
        </p:nvSpPr>
        <p:spPr>
          <a:xfrm>
            <a:off x="6497333" y="1857293"/>
            <a:ext cx="221935" cy="994001"/>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1" name="Group 60">
            <a:extLst>
              <a:ext uri="{FF2B5EF4-FFF2-40B4-BE49-F238E27FC236}">
                <a16:creationId xmlns:a16="http://schemas.microsoft.com/office/drawing/2014/main" id="{B8FFF8EE-11FA-7F45-860D-92CAB7F027A9}"/>
              </a:ext>
            </a:extLst>
          </p:cNvPr>
          <p:cNvGrpSpPr/>
          <p:nvPr/>
        </p:nvGrpSpPr>
        <p:grpSpPr>
          <a:xfrm>
            <a:off x="6981137" y="1740560"/>
            <a:ext cx="4079851" cy="1362226"/>
            <a:chOff x="6142240" y="3442844"/>
            <a:chExt cx="2668173" cy="797369"/>
          </a:xfrm>
        </p:grpSpPr>
        <p:sp>
          <p:nvSpPr>
            <p:cNvPr id="62" name="Rounded Rectangle 61">
              <a:extLst>
                <a:ext uri="{FF2B5EF4-FFF2-40B4-BE49-F238E27FC236}">
                  <a16:creationId xmlns:a16="http://schemas.microsoft.com/office/drawing/2014/main" id="{81315074-61FA-5549-B550-A12C0B29B045}"/>
                </a:ext>
              </a:extLst>
            </p:cNvPr>
            <p:cNvSpPr/>
            <p:nvPr/>
          </p:nvSpPr>
          <p:spPr>
            <a:xfrm>
              <a:off x="6398534" y="3442844"/>
              <a:ext cx="486542" cy="1404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inode # </a:t>
              </a:r>
            </a:p>
          </p:txBody>
        </p:sp>
        <p:sp>
          <p:nvSpPr>
            <p:cNvPr id="63" name="Rounded Rectangle 62">
              <a:extLst>
                <a:ext uri="{FF2B5EF4-FFF2-40B4-BE49-F238E27FC236}">
                  <a16:creationId xmlns:a16="http://schemas.microsoft.com/office/drawing/2014/main" id="{809AA097-8205-534E-AB35-84D0A4138721}"/>
                </a:ext>
              </a:extLst>
            </p:cNvPr>
            <p:cNvSpPr/>
            <p:nvPr/>
          </p:nvSpPr>
          <p:spPr>
            <a:xfrm>
              <a:off x="6910334" y="3445457"/>
              <a:ext cx="292000" cy="1404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size</a:t>
              </a:r>
            </a:p>
          </p:txBody>
        </p:sp>
        <p:sp>
          <p:nvSpPr>
            <p:cNvPr id="64" name="Rounded Rectangle 63">
              <a:extLst>
                <a:ext uri="{FF2B5EF4-FFF2-40B4-BE49-F238E27FC236}">
                  <a16:creationId xmlns:a16="http://schemas.microsoft.com/office/drawing/2014/main" id="{00CA84A8-F51D-104E-A14E-92CFCC1EF4FB}"/>
                </a:ext>
              </a:extLst>
            </p:cNvPr>
            <p:cNvSpPr/>
            <p:nvPr/>
          </p:nvSpPr>
          <p:spPr>
            <a:xfrm>
              <a:off x="7342318" y="3445457"/>
              <a:ext cx="646404" cy="1404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start_offset</a:t>
              </a:r>
            </a:p>
          </p:txBody>
        </p:sp>
        <p:sp>
          <p:nvSpPr>
            <p:cNvPr id="65" name="Rounded Rectangle 64">
              <a:extLst>
                <a:ext uri="{FF2B5EF4-FFF2-40B4-BE49-F238E27FC236}">
                  <a16:creationId xmlns:a16="http://schemas.microsoft.com/office/drawing/2014/main" id="{AE555C9E-7451-794E-B11E-5CE8889BFC3C}"/>
                </a:ext>
              </a:extLst>
            </p:cNvPr>
            <p:cNvSpPr/>
            <p:nvPr/>
          </p:nvSpPr>
          <p:spPr>
            <a:xfrm>
              <a:off x="8047353" y="3442844"/>
              <a:ext cx="763060" cy="1404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O_DIRECT?</a:t>
              </a:r>
            </a:p>
          </p:txBody>
        </p:sp>
        <p:sp>
          <p:nvSpPr>
            <p:cNvPr id="66" name="Rounded Rectangle 65">
              <a:extLst>
                <a:ext uri="{FF2B5EF4-FFF2-40B4-BE49-F238E27FC236}">
                  <a16:creationId xmlns:a16="http://schemas.microsoft.com/office/drawing/2014/main" id="{9499B7AB-2A5B-EC4F-86CF-378E3527D544}"/>
                </a:ext>
              </a:extLst>
            </p:cNvPr>
            <p:cNvSpPr/>
            <p:nvPr/>
          </p:nvSpPr>
          <p:spPr>
            <a:xfrm>
              <a:off x="6142240" y="3583069"/>
              <a:ext cx="2642915" cy="422312"/>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       10       130000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       10       131072      131072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       10       131072      262144              0</a:t>
              </a:r>
            </a:p>
          </p:txBody>
        </p:sp>
        <p:sp>
          <p:nvSpPr>
            <p:cNvPr id="67" name="Rounded Rectangle 66">
              <a:extLst>
                <a:ext uri="{FF2B5EF4-FFF2-40B4-BE49-F238E27FC236}">
                  <a16:creationId xmlns:a16="http://schemas.microsoft.com/office/drawing/2014/main" id="{B116FCD3-1D21-EB40-B377-BF6EB7B54DA5}"/>
                </a:ext>
              </a:extLst>
            </p:cNvPr>
            <p:cNvSpPr/>
            <p:nvPr/>
          </p:nvSpPr>
          <p:spPr>
            <a:xfrm>
              <a:off x="7228373" y="4067412"/>
              <a:ext cx="46568" cy="172801"/>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grpSp>
      <p:sp>
        <p:nvSpPr>
          <p:cNvPr id="68" name="Rounded Rectangle 67">
            <a:extLst>
              <a:ext uri="{FF2B5EF4-FFF2-40B4-BE49-F238E27FC236}">
                <a16:creationId xmlns:a16="http://schemas.microsoft.com/office/drawing/2014/main" id="{0C4386E9-BF4D-7745-ABEF-1A817432B9E6}"/>
              </a:ext>
            </a:extLst>
          </p:cNvPr>
          <p:cNvSpPr/>
          <p:nvPr/>
        </p:nvSpPr>
        <p:spPr>
          <a:xfrm>
            <a:off x="6728295" y="1742945"/>
            <a:ext cx="743962" cy="2399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a:t>
            </a:r>
          </a:p>
        </p:txBody>
      </p:sp>
    </p:spTree>
    <p:extLst>
      <p:ext uri="{BB962C8B-B14F-4D97-AF65-F5344CB8AC3E}">
        <p14:creationId xmlns:p14="http://schemas.microsoft.com/office/powerpoint/2010/main" val="3006296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22E24C58-FAFA-FB4D-803D-D6540A75E8D1}"/>
              </a:ext>
            </a:extLst>
          </p:cNvPr>
          <p:cNvSpPr/>
          <p:nvPr/>
        </p:nvSpPr>
        <p:spPr>
          <a:xfrm>
            <a:off x="44604" y="4596225"/>
            <a:ext cx="4441839" cy="1822303"/>
          </a:xfrm>
          <a:prstGeom prst="roundRect">
            <a:avLst/>
          </a:prstGeom>
          <a:solidFill>
            <a:schemeClr val="accent2">
              <a:lumMod val="20000"/>
              <a:lumOff val="80000"/>
            </a:schemeClr>
          </a:solidFill>
        </p:spPr>
        <p:txBody>
          <a:bodyPr wrap="square">
            <a:no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5" name="TextBox 74">
            <a:extLst>
              <a:ext uri="{FF2B5EF4-FFF2-40B4-BE49-F238E27FC236}">
                <a16:creationId xmlns:a16="http://schemas.microsoft.com/office/drawing/2014/main" id="{AC91FA31-AF0A-9441-9D45-19297AEEC697}"/>
              </a:ext>
            </a:extLst>
          </p:cNvPr>
          <p:cNvSpPr txBox="1"/>
          <p:nvPr/>
        </p:nvSpPr>
        <p:spPr>
          <a:xfrm>
            <a:off x="4631633" y="4681999"/>
            <a:ext cx="6959719" cy="1389499"/>
          </a:xfrm>
          <a:prstGeom prst="roundRect">
            <a:avLst>
              <a:gd name="adj" fmla="val 7236"/>
            </a:avLst>
          </a:prstGeom>
          <a:solidFill>
            <a:schemeClr val="accent1">
              <a:lumMod val="20000"/>
              <a:lumOff val="80000"/>
            </a:schemeClr>
          </a:solidFill>
        </p:spPr>
        <p:txBody>
          <a:bodyPr wrap="square">
            <a:no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The analysis phase of FragPicker</a:t>
            </a:r>
          </a:p>
        </p:txBody>
      </p:sp>
      <p:sp>
        <p:nvSpPr>
          <p:cNvPr id="4" name="모서리가 둥근 직사각형 5">
            <a:extLst>
              <a:ext uri="{FF2B5EF4-FFF2-40B4-BE49-F238E27FC236}">
                <a16:creationId xmlns:a16="http://schemas.microsoft.com/office/drawing/2014/main" id="{93AF713E-8ADD-9142-A590-6FC6A2E1C5C6}"/>
              </a:ext>
            </a:extLst>
          </p:cNvPr>
          <p:cNvSpPr/>
          <p:nvPr/>
        </p:nvSpPr>
        <p:spPr>
          <a:xfrm>
            <a:off x="1003458" y="3179155"/>
            <a:ext cx="1496999" cy="399209"/>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Kernel</a:t>
            </a:r>
            <a:endParaRPr kumimoji="1" lang="ko-Kore-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 name="모서리가 둥근 직사각형 5">
            <a:extLst>
              <a:ext uri="{FF2B5EF4-FFF2-40B4-BE49-F238E27FC236}">
                <a16:creationId xmlns:a16="http://schemas.microsoft.com/office/drawing/2014/main" id="{E88E42FD-97FE-0A40-B73B-C7836333F308}"/>
              </a:ext>
            </a:extLst>
          </p:cNvPr>
          <p:cNvSpPr/>
          <p:nvPr/>
        </p:nvSpPr>
        <p:spPr>
          <a:xfrm>
            <a:off x="1262458" y="2747625"/>
            <a:ext cx="1249996" cy="399209"/>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Userspace</a:t>
            </a:r>
            <a:endParaRPr kumimoji="1" lang="ko-Kore-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6" name="Straight Connector 5">
            <a:extLst>
              <a:ext uri="{FF2B5EF4-FFF2-40B4-BE49-F238E27FC236}">
                <a16:creationId xmlns:a16="http://schemas.microsoft.com/office/drawing/2014/main" id="{72AD9DD8-1658-C44C-8FC0-395721AF9B54}"/>
              </a:ext>
            </a:extLst>
          </p:cNvPr>
          <p:cNvCxnSpPr>
            <a:cxnSpLocks/>
          </p:cNvCxnSpPr>
          <p:nvPr/>
        </p:nvCxnSpPr>
        <p:spPr>
          <a:xfrm>
            <a:off x="1262458" y="3146834"/>
            <a:ext cx="3223986" cy="125"/>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7" name="모서리가 둥근 직사각형 5">
            <a:extLst>
              <a:ext uri="{FF2B5EF4-FFF2-40B4-BE49-F238E27FC236}">
                <a16:creationId xmlns:a16="http://schemas.microsoft.com/office/drawing/2014/main" id="{9D972C8B-15EF-5A48-A3C2-2709987141AE}"/>
              </a:ext>
            </a:extLst>
          </p:cNvPr>
          <p:cNvSpPr/>
          <p:nvPr/>
        </p:nvSpPr>
        <p:spPr>
          <a:xfrm>
            <a:off x="2641953" y="1854061"/>
            <a:ext cx="1249996" cy="399209"/>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endParaRPr kumimoji="1" lang="ko-Kore-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Oval 7">
            <a:extLst>
              <a:ext uri="{FF2B5EF4-FFF2-40B4-BE49-F238E27FC236}">
                <a16:creationId xmlns:a16="http://schemas.microsoft.com/office/drawing/2014/main" id="{71D4A253-DC5B-F642-846B-4C6709C7158D}"/>
              </a:ext>
            </a:extLst>
          </p:cNvPr>
          <p:cNvSpPr/>
          <p:nvPr/>
        </p:nvSpPr>
        <p:spPr>
          <a:xfrm>
            <a:off x="3010007" y="2289618"/>
            <a:ext cx="458271" cy="458272"/>
          </a:xfrm>
          <a:prstGeom prst="ellipse">
            <a:avLst/>
          </a:prstGeom>
          <a:solidFill>
            <a:schemeClr val="bg1">
              <a:lumMod val="9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Freeform 8">
            <a:extLst>
              <a:ext uri="{FF2B5EF4-FFF2-40B4-BE49-F238E27FC236}">
                <a16:creationId xmlns:a16="http://schemas.microsoft.com/office/drawing/2014/main" id="{4CB1968E-D7FF-A247-B24B-921CFB915834}"/>
              </a:ext>
            </a:extLst>
          </p:cNvPr>
          <p:cNvSpPr/>
          <p:nvPr/>
        </p:nvSpPr>
        <p:spPr>
          <a:xfrm>
            <a:off x="3143520" y="2341692"/>
            <a:ext cx="187034" cy="347125"/>
          </a:xfrm>
          <a:custGeom>
            <a:avLst/>
            <a:gdLst>
              <a:gd name="connsiteX0" fmla="*/ 16662 w 166364"/>
              <a:gd name="connsiteY0" fmla="*/ 0 h 349135"/>
              <a:gd name="connsiteX1" fmla="*/ 166291 w 166364"/>
              <a:gd name="connsiteY1" fmla="*/ 99753 h 349135"/>
              <a:gd name="connsiteX2" fmla="*/ 37 w 166364"/>
              <a:gd name="connsiteY2" fmla="*/ 116379 h 349135"/>
              <a:gd name="connsiteX3" fmla="*/ 149666 w 166364"/>
              <a:gd name="connsiteY3" fmla="*/ 216131 h 349135"/>
              <a:gd name="connsiteX4" fmla="*/ 37 w 166364"/>
              <a:gd name="connsiteY4" fmla="*/ 241069 h 349135"/>
              <a:gd name="connsiteX5" fmla="*/ 141353 w 166364"/>
              <a:gd name="connsiteY5" fmla="*/ 349135 h 34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364" h="349135">
                <a:moveTo>
                  <a:pt x="16662" y="0"/>
                </a:moveTo>
                <a:cubicBezTo>
                  <a:pt x="92862" y="40178"/>
                  <a:pt x="169062" y="80357"/>
                  <a:pt x="166291" y="99753"/>
                </a:cubicBezTo>
                <a:cubicBezTo>
                  <a:pt x="163520" y="119149"/>
                  <a:pt x="2808" y="96983"/>
                  <a:pt x="37" y="116379"/>
                </a:cubicBezTo>
                <a:cubicBezTo>
                  <a:pt x="-2734" y="135775"/>
                  <a:pt x="149666" y="195349"/>
                  <a:pt x="149666" y="216131"/>
                </a:cubicBezTo>
                <a:cubicBezTo>
                  <a:pt x="149666" y="236913"/>
                  <a:pt x="1422" y="218902"/>
                  <a:pt x="37" y="241069"/>
                </a:cubicBezTo>
                <a:cubicBezTo>
                  <a:pt x="-1349" y="263236"/>
                  <a:pt x="70002" y="306185"/>
                  <a:pt x="141353" y="349135"/>
                </a:cubicBezTo>
              </a:path>
            </a:pathLst>
          </a:custGeom>
          <a:solidFill>
            <a:schemeClr val="bg1">
              <a:lumMod val="9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5DC86EBE-8FCC-DA40-A847-F781A08680DC}"/>
              </a:ext>
            </a:extLst>
          </p:cNvPr>
          <p:cNvCxnSpPr>
            <a:cxnSpLocks/>
            <a:stCxn id="8" idx="4"/>
          </p:cNvCxnSpPr>
          <p:nvPr/>
        </p:nvCxnSpPr>
        <p:spPr>
          <a:xfrm>
            <a:off x="3239145" y="2747891"/>
            <a:ext cx="27808" cy="878523"/>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1" name="모서리가 둥근 직사각형 5">
            <a:extLst>
              <a:ext uri="{FF2B5EF4-FFF2-40B4-BE49-F238E27FC236}">
                <a16:creationId xmlns:a16="http://schemas.microsoft.com/office/drawing/2014/main" id="{1EFBB46B-AF44-FF47-8BFB-11DFD13F0B7F}"/>
              </a:ext>
            </a:extLst>
          </p:cNvPr>
          <p:cNvSpPr/>
          <p:nvPr/>
        </p:nvSpPr>
        <p:spPr>
          <a:xfrm>
            <a:off x="2535480" y="2921371"/>
            <a:ext cx="1403115" cy="399209"/>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system call</a:t>
            </a:r>
            <a:endParaRPr kumimoji="1" lang="ko-Kore-KR"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 name="Rounded Rectangle 11">
            <a:extLst>
              <a:ext uri="{FF2B5EF4-FFF2-40B4-BE49-F238E27FC236}">
                <a16:creationId xmlns:a16="http://schemas.microsoft.com/office/drawing/2014/main" id="{C83A8F26-8893-D64E-8B1F-9266F84AB6EC}"/>
              </a:ext>
            </a:extLst>
          </p:cNvPr>
          <p:cNvSpPr/>
          <p:nvPr/>
        </p:nvSpPr>
        <p:spPr>
          <a:xfrm>
            <a:off x="2474199" y="3669389"/>
            <a:ext cx="1585503" cy="430517"/>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lIns="0" tIns="90000" rIns="0" bIns="9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vfs_read(…)</a:t>
            </a:r>
          </a:p>
        </p:txBody>
      </p:sp>
      <p:cxnSp>
        <p:nvCxnSpPr>
          <p:cNvPr id="13" name="Curved Connector 12">
            <a:extLst>
              <a:ext uri="{FF2B5EF4-FFF2-40B4-BE49-F238E27FC236}">
                <a16:creationId xmlns:a16="http://schemas.microsoft.com/office/drawing/2014/main" id="{DD3823E4-84AB-3144-948C-5BEAA8336D2D}"/>
              </a:ext>
            </a:extLst>
          </p:cNvPr>
          <p:cNvCxnSpPr>
            <a:cxnSpLocks/>
            <a:stCxn id="12" idx="3"/>
            <a:endCxn id="14" idx="1"/>
          </p:cNvCxnSpPr>
          <p:nvPr/>
        </p:nvCxnSpPr>
        <p:spPr>
          <a:xfrm flipV="1">
            <a:off x="4059703" y="2402265"/>
            <a:ext cx="642279" cy="1482383"/>
          </a:xfrm>
          <a:prstGeom prst="curved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14" name="Rounded Rectangle 13">
            <a:extLst>
              <a:ext uri="{FF2B5EF4-FFF2-40B4-BE49-F238E27FC236}">
                <a16:creationId xmlns:a16="http://schemas.microsoft.com/office/drawing/2014/main" id="{23604C20-904A-2646-BA9A-30DA630966E8}"/>
              </a:ext>
            </a:extLst>
          </p:cNvPr>
          <p:cNvSpPr/>
          <p:nvPr/>
        </p:nvSpPr>
        <p:spPr>
          <a:xfrm>
            <a:off x="4701982" y="2033250"/>
            <a:ext cx="1749263" cy="738029"/>
          </a:xfrm>
          <a:prstGeom prst="roundRect">
            <a:avLst>
              <a:gd name="adj" fmla="val 21559"/>
            </a:avLst>
          </a:prstGeom>
          <a:noFill/>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System Call</a:t>
            </a:r>
            <a:b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Monitoring</a:t>
            </a:r>
          </a:p>
        </p:txBody>
      </p:sp>
      <p:cxnSp>
        <p:nvCxnSpPr>
          <p:cNvPr id="15" name="Straight Connector 14">
            <a:extLst>
              <a:ext uri="{FF2B5EF4-FFF2-40B4-BE49-F238E27FC236}">
                <a16:creationId xmlns:a16="http://schemas.microsoft.com/office/drawing/2014/main" id="{C4C02E31-FE3A-5640-B4DC-8C89448731FA}"/>
              </a:ext>
            </a:extLst>
          </p:cNvPr>
          <p:cNvCxnSpPr>
            <a:cxnSpLocks/>
          </p:cNvCxnSpPr>
          <p:nvPr/>
        </p:nvCxnSpPr>
        <p:spPr>
          <a:xfrm>
            <a:off x="4486444" y="3146834"/>
            <a:ext cx="0" cy="327169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E80AC40-E058-E14B-8F76-39F6B25BEB3C}"/>
              </a:ext>
            </a:extLst>
          </p:cNvPr>
          <p:cNvCxnSpPr>
            <a:cxnSpLocks/>
          </p:cNvCxnSpPr>
          <p:nvPr/>
        </p:nvCxnSpPr>
        <p:spPr>
          <a:xfrm>
            <a:off x="4486443" y="6418528"/>
            <a:ext cx="6210003"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7" name="Left Brace 16">
            <a:extLst>
              <a:ext uri="{FF2B5EF4-FFF2-40B4-BE49-F238E27FC236}">
                <a16:creationId xmlns:a16="http://schemas.microsoft.com/office/drawing/2014/main" id="{4E5081C9-C842-A64C-AADE-10952850452F}"/>
              </a:ext>
            </a:extLst>
          </p:cNvPr>
          <p:cNvSpPr/>
          <p:nvPr/>
        </p:nvSpPr>
        <p:spPr>
          <a:xfrm>
            <a:off x="6497333" y="1857293"/>
            <a:ext cx="221935" cy="994001"/>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ounded Rectangle 17">
            <a:extLst>
              <a:ext uri="{FF2B5EF4-FFF2-40B4-BE49-F238E27FC236}">
                <a16:creationId xmlns:a16="http://schemas.microsoft.com/office/drawing/2014/main" id="{50737593-37A9-5446-8E51-D102B521F527}"/>
              </a:ext>
            </a:extLst>
          </p:cNvPr>
          <p:cNvSpPr/>
          <p:nvPr/>
        </p:nvSpPr>
        <p:spPr>
          <a:xfrm>
            <a:off x="8558099" y="4382684"/>
            <a:ext cx="99505" cy="2399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19" name="Rounded Rectangle 18">
            <a:extLst>
              <a:ext uri="{FF2B5EF4-FFF2-40B4-BE49-F238E27FC236}">
                <a16:creationId xmlns:a16="http://schemas.microsoft.com/office/drawing/2014/main" id="{659DB4E8-1FD7-9844-97AC-C300DEC71BCA}"/>
              </a:ext>
            </a:extLst>
          </p:cNvPr>
          <p:cNvSpPr/>
          <p:nvPr/>
        </p:nvSpPr>
        <p:spPr>
          <a:xfrm>
            <a:off x="4698072" y="3577293"/>
            <a:ext cx="1749263" cy="738029"/>
          </a:xfrm>
          <a:prstGeom prst="roundRect">
            <a:avLst>
              <a:gd name="adj" fmla="val 22483"/>
            </a:avLst>
          </a:prstGeom>
          <a:noFill/>
          <a:ln w="444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Per-file</a:t>
            </a:r>
            <a:b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Analysis</a:t>
            </a:r>
          </a:p>
        </p:txBody>
      </p:sp>
      <p:sp>
        <p:nvSpPr>
          <p:cNvPr id="20" name="Left Brace 19">
            <a:extLst>
              <a:ext uri="{FF2B5EF4-FFF2-40B4-BE49-F238E27FC236}">
                <a16:creationId xmlns:a16="http://schemas.microsoft.com/office/drawing/2014/main" id="{DFD3741B-1571-474A-B036-9506357C7ABE}"/>
              </a:ext>
            </a:extLst>
          </p:cNvPr>
          <p:cNvSpPr/>
          <p:nvPr/>
        </p:nvSpPr>
        <p:spPr>
          <a:xfrm>
            <a:off x="6497333" y="3186458"/>
            <a:ext cx="254459" cy="1416000"/>
          </a:xfrm>
          <a:prstGeom prst="leftBrace">
            <a:avLst>
              <a:gd name="adj1" fmla="val 8333"/>
              <a:gd name="adj2" fmla="val 53521"/>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ounded Rectangle 20">
            <a:extLst>
              <a:ext uri="{FF2B5EF4-FFF2-40B4-BE49-F238E27FC236}">
                <a16:creationId xmlns:a16="http://schemas.microsoft.com/office/drawing/2014/main" id="{BBD39F72-7FAF-544B-A2E2-6193CD92BF53}"/>
              </a:ext>
            </a:extLst>
          </p:cNvPr>
          <p:cNvSpPr/>
          <p:nvPr/>
        </p:nvSpPr>
        <p:spPr>
          <a:xfrm>
            <a:off x="7057841" y="3297662"/>
            <a:ext cx="988404" cy="2399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start_offset</a:t>
            </a:r>
          </a:p>
        </p:txBody>
      </p:sp>
      <p:sp>
        <p:nvSpPr>
          <p:cNvPr id="22" name="Rounded Rectangle 21">
            <a:extLst>
              <a:ext uri="{FF2B5EF4-FFF2-40B4-BE49-F238E27FC236}">
                <a16:creationId xmlns:a16="http://schemas.microsoft.com/office/drawing/2014/main" id="{AD269F69-D2D0-CC4A-8DC7-A169A5D1188F}"/>
              </a:ext>
            </a:extLst>
          </p:cNvPr>
          <p:cNvSpPr/>
          <p:nvPr/>
        </p:nvSpPr>
        <p:spPr>
          <a:xfrm>
            <a:off x="9067798" y="3293369"/>
            <a:ext cx="911589" cy="2399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count</a:t>
            </a:r>
          </a:p>
        </p:txBody>
      </p:sp>
      <p:sp>
        <p:nvSpPr>
          <p:cNvPr id="23" name="Rounded Rectangle 22">
            <a:extLst>
              <a:ext uri="{FF2B5EF4-FFF2-40B4-BE49-F238E27FC236}">
                <a16:creationId xmlns:a16="http://schemas.microsoft.com/office/drawing/2014/main" id="{B10CD112-29B9-FA40-9C55-BB6494CCE196}"/>
              </a:ext>
            </a:extLst>
          </p:cNvPr>
          <p:cNvSpPr/>
          <p:nvPr/>
        </p:nvSpPr>
        <p:spPr>
          <a:xfrm>
            <a:off x="8069593" y="3297662"/>
            <a:ext cx="988404" cy="2399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end_offset</a:t>
            </a:r>
          </a:p>
        </p:txBody>
      </p:sp>
      <p:sp>
        <p:nvSpPr>
          <p:cNvPr id="24" name="Rounded Rectangle 23">
            <a:extLst>
              <a:ext uri="{FF2B5EF4-FFF2-40B4-BE49-F238E27FC236}">
                <a16:creationId xmlns:a16="http://schemas.microsoft.com/office/drawing/2014/main" id="{1743195F-3786-334C-8086-B6AA346582F5}"/>
              </a:ext>
            </a:extLst>
          </p:cNvPr>
          <p:cNvSpPr/>
          <p:nvPr/>
        </p:nvSpPr>
        <p:spPr>
          <a:xfrm>
            <a:off x="7059882" y="3541780"/>
            <a:ext cx="3654554" cy="721478"/>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0             </a:t>
            </a:r>
            <a:r>
              <a:rPr kumimoji="1" lang="en-KR" sz="16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131071</a:t>
            </a: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131072        262143            3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262144        393215           64</a:t>
            </a:r>
          </a:p>
        </p:txBody>
      </p:sp>
      <p:grpSp>
        <p:nvGrpSpPr>
          <p:cNvPr id="31" name="Group 30">
            <a:extLst>
              <a:ext uri="{FF2B5EF4-FFF2-40B4-BE49-F238E27FC236}">
                <a16:creationId xmlns:a16="http://schemas.microsoft.com/office/drawing/2014/main" id="{5CCC0A4F-5342-4540-BE82-CB8CB0E962FD}"/>
              </a:ext>
            </a:extLst>
          </p:cNvPr>
          <p:cNvGrpSpPr/>
          <p:nvPr/>
        </p:nvGrpSpPr>
        <p:grpSpPr>
          <a:xfrm>
            <a:off x="6981137" y="1740560"/>
            <a:ext cx="4079851" cy="1362226"/>
            <a:chOff x="6142240" y="3442844"/>
            <a:chExt cx="2668173" cy="797369"/>
          </a:xfrm>
        </p:grpSpPr>
        <p:sp>
          <p:nvSpPr>
            <p:cNvPr id="40" name="Rounded Rectangle 39">
              <a:extLst>
                <a:ext uri="{FF2B5EF4-FFF2-40B4-BE49-F238E27FC236}">
                  <a16:creationId xmlns:a16="http://schemas.microsoft.com/office/drawing/2014/main" id="{2C75280F-3FD8-704C-893E-3B5AA2F07BC9}"/>
                </a:ext>
              </a:extLst>
            </p:cNvPr>
            <p:cNvSpPr/>
            <p:nvPr/>
          </p:nvSpPr>
          <p:spPr>
            <a:xfrm>
              <a:off x="6398534" y="3442844"/>
              <a:ext cx="486542" cy="1404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inode # </a:t>
              </a:r>
            </a:p>
          </p:txBody>
        </p:sp>
        <p:sp>
          <p:nvSpPr>
            <p:cNvPr id="41" name="Rounded Rectangle 40">
              <a:extLst>
                <a:ext uri="{FF2B5EF4-FFF2-40B4-BE49-F238E27FC236}">
                  <a16:creationId xmlns:a16="http://schemas.microsoft.com/office/drawing/2014/main" id="{DF825612-2209-5140-B62D-95ABE58CCA28}"/>
                </a:ext>
              </a:extLst>
            </p:cNvPr>
            <p:cNvSpPr/>
            <p:nvPr/>
          </p:nvSpPr>
          <p:spPr>
            <a:xfrm>
              <a:off x="6910334" y="3445457"/>
              <a:ext cx="292000" cy="1404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size</a:t>
              </a:r>
            </a:p>
          </p:txBody>
        </p:sp>
        <p:sp>
          <p:nvSpPr>
            <p:cNvPr id="42" name="Rounded Rectangle 41">
              <a:extLst>
                <a:ext uri="{FF2B5EF4-FFF2-40B4-BE49-F238E27FC236}">
                  <a16:creationId xmlns:a16="http://schemas.microsoft.com/office/drawing/2014/main" id="{4DBFA1FD-4621-8848-9C1D-0074B376A4D3}"/>
                </a:ext>
              </a:extLst>
            </p:cNvPr>
            <p:cNvSpPr/>
            <p:nvPr/>
          </p:nvSpPr>
          <p:spPr>
            <a:xfrm>
              <a:off x="7342318" y="3445457"/>
              <a:ext cx="646404" cy="1404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start_offset</a:t>
              </a:r>
            </a:p>
          </p:txBody>
        </p:sp>
        <p:sp>
          <p:nvSpPr>
            <p:cNvPr id="43" name="Rounded Rectangle 42">
              <a:extLst>
                <a:ext uri="{FF2B5EF4-FFF2-40B4-BE49-F238E27FC236}">
                  <a16:creationId xmlns:a16="http://schemas.microsoft.com/office/drawing/2014/main" id="{21B9B140-8BFA-424D-BC88-84627CEF8BE1}"/>
                </a:ext>
              </a:extLst>
            </p:cNvPr>
            <p:cNvSpPr/>
            <p:nvPr/>
          </p:nvSpPr>
          <p:spPr>
            <a:xfrm>
              <a:off x="8047353" y="3442844"/>
              <a:ext cx="763060" cy="1404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O_DIRECT?</a:t>
              </a:r>
            </a:p>
          </p:txBody>
        </p:sp>
        <p:sp>
          <p:nvSpPr>
            <p:cNvPr id="44" name="Rounded Rectangle 43">
              <a:extLst>
                <a:ext uri="{FF2B5EF4-FFF2-40B4-BE49-F238E27FC236}">
                  <a16:creationId xmlns:a16="http://schemas.microsoft.com/office/drawing/2014/main" id="{0C77950E-B815-3649-898F-ABEC7EDE93BF}"/>
                </a:ext>
              </a:extLst>
            </p:cNvPr>
            <p:cNvSpPr/>
            <p:nvPr/>
          </p:nvSpPr>
          <p:spPr>
            <a:xfrm>
              <a:off x="6142240" y="3583069"/>
              <a:ext cx="2642915" cy="422312"/>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       10       130000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       10       131072      131072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       10       131072      262144              0</a:t>
              </a:r>
            </a:p>
          </p:txBody>
        </p:sp>
        <p:sp>
          <p:nvSpPr>
            <p:cNvPr id="45" name="Rounded Rectangle 44">
              <a:extLst>
                <a:ext uri="{FF2B5EF4-FFF2-40B4-BE49-F238E27FC236}">
                  <a16:creationId xmlns:a16="http://schemas.microsoft.com/office/drawing/2014/main" id="{1788F826-DE83-9E44-97F4-82B7D13E201B}"/>
                </a:ext>
              </a:extLst>
            </p:cNvPr>
            <p:cNvSpPr/>
            <p:nvPr/>
          </p:nvSpPr>
          <p:spPr>
            <a:xfrm>
              <a:off x="7228373" y="4067412"/>
              <a:ext cx="46568" cy="172801"/>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grpSp>
      <p:cxnSp>
        <p:nvCxnSpPr>
          <p:cNvPr id="32" name="Straight Arrow Connector 31">
            <a:extLst>
              <a:ext uri="{FF2B5EF4-FFF2-40B4-BE49-F238E27FC236}">
                <a16:creationId xmlns:a16="http://schemas.microsoft.com/office/drawing/2014/main" id="{3F36DC4B-04BC-C545-8F13-C3BDA778A76D}"/>
              </a:ext>
            </a:extLst>
          </p:cNvPr>
          <p:cNvCxnSpPr>
            <a:cxnSpLocks/>
            <a:stCxn id="14" idx="2"/>
            <a:endCxn id="19" idx="0"/>
          </p:cNvCxnSpPr>
          <p:nvPr/>
        </p:nvCxnSpPr>
        <p:spPr>
          <a:xfrm flipH="1">
            <a:off x="5572705" y="2771279"/>
            <a:ext cx="3910" cy="8060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C789586C-E84E-3949-A3E8-0978A9337A5A}"/>
              </a:ext>
            </a:extLst>
          </p:cNvPr>
          <p:cNvSpPr/>
          <p:nvPr/>
        </p:nvSpPr>
        <p:spPr>
          <a:xfrm>
            <a:off x="6878333" y="3157658"/>
            <a:ext cx="3362512" cy="1451458"/>
          </a:xfrm>
          <a:prstGeom prst="roundRect">
            <a:avLst>
              <a:gd name="adj" fmla="val 60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모서리가 둥근 직사각형 136">
            <a:extLst>
              <a:ext uri="{FF2B5EF4-FFF2-40B4-BE49-F238E27FC236}">
                <a16:creationId xmlns:a16="http://schemas.microsoft.com/office/drawing/2014/main" id="{466B57AE-56D3-2741-8C79-C13809B3DE0A}"/>
              </a:ext>
            </a:extLst>
          </p:cNvPr>
          <p:cNvSpPr/>
          <p:nvPr/>
        </p:nvSpPr>
        <p:spPr>
          <a:xfrm>
            <a:off x="7683271" y="2984801"/>
            <a:ext cx="1749659" cy="300115"/>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 Range List</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 name="Rounded Rectangle 38">
            <a:extLst>
              <a:ext uri="{FF2B5EF4-FFF2-40B4-BE49-F238E27FC236}">
                <a16:creationId xmlns:a16="http://schemas.microsoft.com/office/drawing/2014/main" id="{61DB2876-5F02-B046-8301-A6D23DFC8CEB}"/>
              </a:ext>
            </a:extLst>
          </p:cNvPr>
          <p:cNvSpPr/>
          <p:nvPr/>
        </p:nvSpPr>
        <p:spPr>
          <a:xfrm>
            <a:off x="6728295" y="1742945"/>
            <a:ext cx="743962" cy="2399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a:t>
            </a:r>
          </a:p>
        </p:txBody>
      </p:sp>
      <p:sp>
        <p:nvSpPr>
          <p:cNvPr id="46" name="TextBox 45">
            <a:extLst>
              <a:ext uri="{FF2B5EF4-FFF2-40B4-BE49-F238E27FC236}">
                <a16:creationId xmlns:a16="http://schemas.microsoft.com/office/drawing/2014/main" id="{7F2732C5-D100-2E4A-9F64-38FD3D7F0E95}"/>
              </a:ext>
            </a:extLst>
          </p:cNvPr>
          <p:cNvSpPr txBox="1"/>
          <p:nvPr/>
        </p:nvSpPr>
        <p:spPr>
          <a:xfrm>
            <a:off x="4698071" y="4716069"/>
            <a:ext cx="6893285" cy="1885327"/>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Creates per-file range list (start offset, end offset, and 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Adjusts file range to be aligned with filesystem blocks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 Applies readahead module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4. Merges overlapped I/</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Os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calculates the I/O counts per range</a:t>
            </a:r>
          </a:p>
        </p:txBody>
      </p:sp>
      <p:grpSp>
        <p:nvGrpSpPr>
          <p:cNvPr id="69" name="Group 68">
            <a:extLst>
              <a:ext uri="{FF2B5EF4-FFF2-40B4-BE49-F238E27FC236}">
                <a16:creationId xmlns:a16="http://schemas.microsoft.com/office/drawing/2014/main" id="{7231F2B7-FDDD-8B40-91BB-030BF20D2421}"/>
              </a:ext>
            </a:extLst>
          </p:cNvPr>
          <p:cNvGrpSpPr/>
          <p:nvPr/>
        </p:nvGrpSpPr>
        <p:grpSpPr>
          <a:xfrm>
            <a:off x="147164" y="4596225"/>
            <a:ext cx="4300103" cy="1822303"/>
            <a:chOff x="7389553" y="160422"/>
            <a:chExt cx="4300103" cy="1435506"/>
          </a:xfrm>
        </p:grpSpPr>
        <p:sp>
          <p:nvSpPr>
            <p:cNvPr id="47" name="모서리가 둥근 직사각형 35">
              <a:extLst>
                <a:ext uri="{FF2B5EF4-FFF2-40B4-BE49-F238E27FC236}">
                  <a16:creationId xmlns:a16="http://schemas.microsoft.com/office/drawing/2014/main" id="{E30FEFAD-6409-E442-BBF4-BEC5A7668943}"/>
                </a:ext>
              </a:extLst>
            </p:cNvPr>
            <p:cNvSpPr/>
            <p:nvPr/>
          </p:nvSpPr>
          <p:spPr>
            <a:xfrm>
              <a:off x="7406238" y="703456"/>
              <a:ext cx="1878106" cy="255880"/>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모서리가 둥근 직사각형 36">
              <a:extLst>
                <a:ext uri="{FF2B5EF4-FFF2-40B4-BE49-F238E27FC236}">
                  <a16:creationId xmlns:a16="http://schemas.microsoft.com/office/drawing/2014/main" id="{41A00ED3-5EA9-CE41-BFC2-C6C683780067}"/>
                </a:ext>
              </a:extLst>
            </p:cNvPr>
            <p:cNvSpPr/>
            <p:nvPr/>
          </p:nvSpPr>
          <p:spPr>
            <a:xfrm>
              <a:off x="7397727" y="703456"/>
              <a:ext cx="315120" cy="255880"/>
            </a:xfrm>
            <a:prstGeom prst="roundRect">
              <a:avLst>
                <a:gd name="adj" fmla="val 14939"/>
              </a:avLst>
            </a:prstGeom>
            <a:solidFill>
              <a:schemeClr val="accent6">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9" name="모서리가 둥근 직사각형 37">
              <a:extLst>
                <a:ext uri="{FF2B5EF4-FFF2-40B4-BE49-F238E27FC236}">
                  <a16:creationId xmlns:a16="http://schemas.microsoft.com/office/drawing/2014/main" id="{698154F4-15F1-6244-A2FE-D921D64A427B}"/>
                </a:ext>
              </a:extLst>
            </p:cNvPr>
            <p:cNvSpPr/>
            <p:nvPr/>
          </p:nvSpPr>
          <p:spPr>
            <a:xfrm>
              <a:off x="7712846" y="703456"/>
              <a:ext cx="315120" cy="255880"/>
            </a:xfrm>
            <a:prstGeom prst="roundRect">
              <a:avLst>
                <a:gd name="adj" fmla="val 14939"/>
              </a:avLst>
            </a:prstGeom>
            <a:solidFill>
              <a:schemeClr val="accent6">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0" name="모서리가 둥근 직사각형 38">
              <a:extLst>
                <a:ext uri="{FF2B5EF4-FFF2-40B4-BE49-F238E27FC236}">
                  <a16:creationId xmlns:a16="http://schemas.microsoft.com/office/drawing/2014/main" id="{76B5E694-824F-E44F-B273-6A2ACCA32B91}"/>
                </a:ext>
              </a:extLst>
            </p:cNvPr>
            <p:cNvSpPr/>
            <p:nvPr/>
          </p:nvSpPr>
          <p:spPr>
            <a:xfrm>
              <a:off x="8028070" y="703456"/>
              <a:ext cx="315120" cy="255880"/>
            </a:xfrm>
            <a:prstGeom prst="roundRect">
              <a:avLst>
                <a:gd name="adj" fmla="val 14939"/>
              </a:avLst>
            </a:prstGeom>
            <a:solidFill>
              <a:schemeClr val="accent5">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1" name="모서리가 둥근 직사각형 39">
              <a:extLst>
                <a:ext uri="{FF2B5EF4-FFF2-40B4-BE49-F238E27FC236}">
                  <a16:creationId xmlns:a16="http://schemas.microsoft.com/office/drawing/2014/main" id="{A57DEB34-7963-7548-9B54-AA3E791336ED}"/>
                </a:ext>
              </a:extLst>
            </p:cNvPr>
            <p:cNvSpPr/>
            <p:nvPr/>
          </p:nvSpPr>
          <p:spPr>
            <a:xfrm>
              <a:off x="8343190" y="703456"/>
              <a:ext cx="315120" cy="255880"/>
            </a:xfrm>
            <a:prstGeom prst="roundRect">
              <a:avLst>
                <a:gd name="adj" fmla="val 14939"/>
              </a:avLst>
            </a:prstGeom>
            <a:solidFill>
              <a:schemeClr val="accent5">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2" name="모서리가 둥근 직사각형 40">
              <a:extLst>
                <a:ext uri="{FF2B5EF4-FFF2-40B4-BE49-F238E27FC236}">
                  <a16:creationId xmlns:a16="http://schemas.microsoft.com/office/drawing/2014/main" id="{827F4E58-FFE7-D447-9B94-C882F8CD79F3}"/>
                </a:ext>
              </a:extLst>
            </p:cNvPr>
            <p:cNvSpPr/>
            <p:nvPr/>
          </p:nvSpPr>
          <p:spPr>
            <a:xfrm>
              <a:off x="8658310" y="703456"/>
              <a:ext cx="315120" cy="255880"/>
            </a:xfrm>
            <a:prstGeom prst="roundRect">
              <a:avLst>
                <a:gd name="adj" fmla="val 14939"/>
              </a:avLst>
            </a:prstGeom>
            <a:solidFill>
              <a:schemeClr val="accent4">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3" name="모서리가 둥근 직사각형 41">
              <a:extLst>
                <a:ext uri="{FF2B5EF4-FFF2-40B4-BE49-F238E27FC236}">
                  <a16:creationId xmlns:a16="http://schemas.microsoft.com/office/drawing/2014/main" id="{6EFA5F33-F223-604D-90F5-D110A7B501AE}"/>
                </a:ext>
              </a:extLst>
            </p:cNvPr>
            <p:cNvSpPr/>
            <p:nvPr/>
          </p:nvSpPr>
          <p:spPr>
            <a:xfrm>
              <a:off x="8973429" y="703456"/>
              <a:ext cx="315120" cy="255880"/>
            </a:xfrm>
            <a:prstGeom prst="roundRect">
              <a:avLst>
                <a:gd name="adj" fmla="val 14939"/>
              </a:avLst>
            </a:prstGeom>
            <a:solidFill>
              <a:schemeClr val="accent4">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4" name="모서리가 둥근 직사각형 50">
              <a:extLst>
                <a:ext uri="{FF2B5EF4-FFF2-40B4-BE49-F238E27FC236}">
                  <a16:creationId xmlns:a16="http://schemas.microsoft.com/office/drawing/2014/main" id="{A02FA60F-24A4-534B-8C7A-1F2ABF418D33}"/>
                </a:ext>
              </a:extLst>
            </p:cNvPr>
            <p:cNvSpPr/>
            <p:nvPr/>
          </p:nvSpPr>
          <p:spPr>
            <a:xfrm>
              <a:off x="7389553" y="160422"/>
              <a:ext cx="1330462" cy="467412"/>
            </a:xfrm>
            <a:prstGeom prst="roundRect">
              <a:avLst>
                <a:gd name="adj" fmla="val 7975"/>
              </a:avLst>
            </a:prstGeom>
            <a:no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ts val="1560"/>
                </a:lnSpc>
                <a:spcBef>
                  <a:spcPts val="0"/>
                </a:spcBef>
                <a:spcAft>
                  <a:spcPts val="0"/>
                </a:spcAft>
                <a:buClrTx/>
                <a:buSzTx/>
                <a:buFontTx/>
                <a:buNone/>
                <a:tabLst/>
                <a:defRPr/>
              </a:pPr>
              <a:r>
                <a:rPr kumimoji="1" lang="en-US" altLang="ko-Kore-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Read 1-40 count =1</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5" name="왼쪽 중괄호[L] 51">
              <a:extLst>
                <a:ext uri="{FF2B5EF4-FFF2-40B4-BE49-F238E27FC236}">
                  <a16:creationId xmlns:a16="http://schemas.microsoft.com/office/drawing/2014/main" id="{8D494822-54D7-4245-A0D8-BFC055E190EB}"/>
                </a:ext>
              </a:extLst>
            </p:cNvPr>
            <p:cNvSpPr/>
            <p:nvPr/>
          </p:nvSpPr>
          <p:spPr>
            <a:xfrm rot="5400000">
              <a:off x="8003474" y="36818"/>
              <a:ext cx="57598" cy="1252070"/>
            </a:xfrm>
            <a:prstGeom prst="leftBrace">
              <a:avLst>
                <a:gd name="adj1" fmla="val 101041"/>
                <a:gd name="adj2" fmla="val 50000"/>
              </a:avLst>
            </a:prstGeom>
            <a:no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왼쪽 중괄호[L] 51">
              <a:extLst>
                <a:ext uri="{FF2B5EF4-FFF2-40B4-BE49-F238E27FC236}">
                  <a16:creationId xmlns:a16="http://schemas.microsoft.com/office/drawing/2014/main" id="{F5DD6843-D73B-9C48-957F-E140D4865A95}"/>
                </a:ext>
              </a:extLst>
            </p:cNvPr>
            <p:cNvSpPr/>
            <p:nvPr/>
          </p:nvSpPr>
          <p:spPr>
            <a:xfrm rot="16200000">
              <a:off x="8629509" y="409589"/>
              <a:ext cx="57598" cy="1252070"/>
            </a:xfrm>
            <a:prstGeom prst="leftBrace">
              <a:avLst>
                <a:gd name="adj1" fmla="val 101041"/>
                <a:gd name="adj2" fmla="val 50000"/>
              </a:avLst>
            </a:prstGeom>
            <a:no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모서리가 둥근 직사각형 50">
              <a:extLst>
                <a:ext uri="{FF2B5EF4-FFF2-40B4-BE49-F238E27FC236}">
                  <a16:creationId xmlns:a16="http://schemas.microsoft.com/office/drawing/2014/main" id="{F30A2175-F3BE-B645-BA4B-8D6FB8135309}"/>
                </a:ext>
              </a:extLst>
            </p:cNvPr>
            <p:cNvSpPr/>
            <p:nvPr/>
          </p:nvSpPr>
          <p:spPr>
            <a:xfrm>
              <a:off x="7712846" y="1112270"/>
              <a:ext cx="1405774" cy="483658"/>
            </a:xfrm>
            <a:prstGeom prst="roundRect">
              <a:avLst>
                <a:gd name="adj" fmla="val 7975"/>
              </a:avLst>
            </a:prstGeom>
            <a:no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ts val="1560"/>
                </a:lnSpc>
                <a:spcBef>
                  <a:spcPts val="0"/>
                </a:spcBef>
                <a:spcAft>
                  <a:spcPts val="0"/>
                </a:spcAft>
                <a:buClrTx/>
                <a:buSzTx/>
                <a:buFontTx/>
                <a:buNone/>
                <a:tabLst/>
                <a:defRPr/>
              </a:pPr>
              <a:r>
                <a:rPr kumimoji="1" lang="en-US" altLang="ko-Kore-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Read 31-60</a:t>
              </a:r>
              <a:br>
                <a:rPr kumimoji="1" lang="en-US" altLang="ko-Kore-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1" lang="en-US" altLang="ko-Kore-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count =1</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58" name="Straight Arrow Connector 57">
              <a:extLst>
                <a:ext uri="{FF2B5EF4-FFF2-40B4-BE49-F238E27FC236}">
                  <a16:creationId xmlns:a16="http://schemas.microsoft.com/office/drawing/2014/main" id="{55001EA0-3B1F-5949-9C2C-4134D9837FFA}"/>
                </a:ext>
              </a:extLst>
            </p:cNvPr>
            <p:cNvCxnSpPr>
              <a:cxnSpLocks/>
              <a:stCxn id="53" idx="3"/>
              <a:endCxn id="61" idx="1"/>
            </p:cNvCxnSpPr>
            <p:nvPr/>
          </p:nvCxnSpPr>
          <p:spPr>
            <a:xfrm>
              <a:off x="9288549" y="831396"/>
              <a:ext cx="333925" cy="40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모서리가 둥근 직사각형 50">
              <a:extLst>
                <a:ext uri="{FF2B5EF4-FFF2-40B4-BE49-F238E27FC236}">
                  <a16:creationId xmlns:a16="http://schemas.microsoft.com/office/drawing/2014/main" id="{7775F6A0-3687-2A49-8CEA-F7FD69215071}"/>
                </a:ext>
              </a:extLst>
            </p:cNvPr>
            <p:cNvSpPr/>
            <p:nvPr/>
          </p:nvSpPr>
          <p:spPr>
            <a:xfrm>
              <a:off x="8765965" y="425454"/>
              <a:ext cx="1370920" cy="197601"/>
            </a:xfrm>
            <a:prstGeom prst="roundRect">
              <a:avLst>
                <a:gd name="adj" fmla="val 7975"/>
              </a:avLst>
            </a:prstGeom>
            <a:no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without merge</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1" name="모서리가 둥근 직사각형 36">
              <a:extLst>
                <a:ext uri="{FF2B5EF4-FFF2-40B4-BE49-F238E27FC236}">
                  <a16:creationId xmlns:a16="http://schemas.microsoft.com/office/drawing/2014/main" id="{50C71F6E-636D-C34D-9D30-DB351CE7159D}"/>
                </a:ext>
              </a:extLst>
            </p:cNvPr>
            <p:cNvSpPr/>
            <p:nvPr/>
          </p:nvSpPr>
          <p:spPr>
            <a:xfrm>
              <a:off x="9622474" y="707532"/>
              <a:ext cx="315120" cy="255880"/>
            </a:xfrm>
            <a:prstGeom prst="roundRect">
              <a:avLst>
                <a:gd name="adj" fmla="val 14939"/>
              </a:avLst>
            </a:prstGeom>
            <a:solidFill>
              <a:schemeClr val="accent6">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2" name="모서리가 둥근 직사각형 37">
              <a:extLst>
                <a:ext uri="{FF2B5EF4-FFF2-40B4-BE49-F238E27FC236}">
                  <a16:creationId xmlns:a16="http://schemas.microsoft.com/office/drawing/2014/main" id="{C93919EA-457C-C34A-B485-2ACBDB2AB19A}"/>
                </a:ext>
              </a:extLst>
            </p:cNvPr>
            <p:cNvSpPr/>
            <p:nvPr/>
          </p:nvSpPr>
          <p:spPr>
            <a:xfrm>
              <a:off x="9937593" y="707532"/>
              <a:ext cx="315120" cy="255880"/>
            </a:xfrm>
            <a:prstGeom prst="roundRect">
              <a:avLst>
                <a:gd name="adj" fmla="val 14939"/>
              </a:avLst>
            </a:prstGeom>
            <a:solidFill>
              <a:schemeClr val="accent6">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3" name="모서리가 둥근 직사각형 38">
              <a:extLst>
                <a:ext uri="{FF2B5EF4-FFF2-40B4-BE49-F238E27FC236}">
                  <a16:creationId xmlns:a16="http://schemas.microsoft.com/office/drawing/2014/main" id="{3F78A5E5-1284-244C-BF3B-E3441C414639}"/>
                </a:ext>
              </a:extLst>
            </p:cNvPr>
            <p:cNvSpPr/>
            <p:nvPr/>
          </p:nvSpPr>
          <p:spPr>
            <a:xfrm>
              <a:off x="10429177" y="707532"/>
              <a:ext cx="315120" cy="255880"/>
            </a:xfrm>
            <a:prstGeom prst="roundRect">
              <a:avLst>
                <a:gd name="adj" fmla="val 14939"/>
              </a:avLst>
            </a:prstGeom>
            <a:solidFill>
              <a:schemeClr val="accent5">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4" name="모서리가 둥근 직사각형 39">
              <a:extLst>
                <a:ext uri="{FF2B5EF4-FFF2-40B4-BE49-F238E27FC236}">
                  <a16:creationId xmlns:a16="http://schemas.microsoft.com/office/drawing/2014/main" id="{0C07722A-7391-6846-A04B-B106EBC43F89}"/>
                </a:ext>
              </a:extLst>
            </p:cNvPr>
            <p:cNvSpPr/>
            <p:nvPr/>
          </p:nvSpPr>
          <p:spPr>
            <a:xfrm>
              <a:off x="10744297" y="707532"/>
              <a:ext cx="315120" cy="255880"/>
            </a:xfrm>
            <a:prstGeom prst="roundRect">
              <a:avLst>
                <a:gd name="adj" fmla="val 14939"/>
              </a:avLst>
            </a:prstGeom>
            <a:solidFill>
              <a:schemeClr val="accent5">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5" name="모서리가 둥근 직사각형 40">
              <a:extLst>
                <a:ext uri="{FF2B5EF4-FFF2-40B4-BE49-F238E27FC236}">
                  <a16:creationId xmlns:a16="http://schemas.microsoft.com/office/drawing/2014/main" id="{A76996DE-46FA-004E-B64F-840E1D01AC12}"/>
                </a:ext>
              </a:extLst>
            </p:cNvPr>
            <p:cNvSpPr/>
            <p:nvPr/>
          </p:nvSpPr>
          <p:spPr>
            <a:xfrm>
              <a:off x="11059417" y="707532"/>
              <a:ext cx="315120" cy="255880"/>
            </a:xfrm>
            <a:prstGeom prst="roundRect">
              <a:avLst>
                <a:gd name="adj" fmla="val 14939"/>
              </a:avLst>
            </a:prstGeom>
            <a:solidFill>
              <a:schemeClr val="accent5">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6" name="모서리가 둥근 직사각형 41">
              <a:extLst>
                <a:ext uri="{FF2B5EF4-FFF2-40B4-BE49-F238E27FC236}">
                  <a16:creationId xmlns:a16="http://schemas.microsoft.com/office/drawing/2014/main" id="{14A6D3F4-83A0-3948-87F2-177F4CCD23D4}"/>
                </a:ext>
              </a:extLst>
            </p:cNvPr>
            <p:cNvSpPr/>
            <p:nvPr/>
          </p:nvSpPr>
          <p:spPr>
            <a:xfrm>
              <a:off x="11374536" y="707532"/>
              <a:ext cx="315120" cy="255880"/>
            </a:xfrm>
            <a:prstGeom prst="roundRect">
              <a:avLst>
                <a:gd name="adj" fmla="val 14939"/>
              </a:avLst>
            </a:prstGeom>
            <a:solidFill>
              <a:schemeClr val="accent5">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382372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ounded Rectangle 69">
            <a:extLst>
              <a:ext uri="{FF2B5EF4-FFF2-40B4-BE49-F238E27FC236}">
                <a16:creationId xmlns:a16="http://schemas.microsoft.com/office/drawing/2014/main" id="{C2AEF140-ECE3-AB4C-819C-62B2E95CD8E2}"/>
              </a:ext>
            </a:extLst>
          </p:cNvPr>
          <p:cNvSpPr/>
          <p:nvPr/>
        </p:nvSpPr>
        <p:spPr>
          <a:xfrm>
            <a:off x="44604" y="4596225"/>
            <a:ext cx="4441839" cy="1822303"/>
          </a:xfrm>
          <a:prstGeom prst="roundRect">
            <a:avLst/>
          </a:prstGeom>
          <a:solidFill>
            <a:schemeClr val="accent2">
              <a:lumMod val="20000"/>
              <a:lumOff val="80000"/>
            </a:schemeClr>
          </a:solidFill>
        </p:spPr>
        <p:txBody>
          <a:bodyPr wrap="square">
            <a:no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5" name="TextBox 74">
            <a:extLst>
              <a:ext uri="{FF2B5EF4-FFF2-40B4-BE49-F238E27FC236}">
                <a16:creationId xmlns:a16="http://schemas.microsoft.com/office/drawing/2014/main" id="{AC91FA31-AF0A-9441-9D45-19297AEEC697}"/>
              </a:ext>
            </a:extLst>
          </p:cNvPr>
          <p:cNvSpPr txBox="1"/>
          <p:nvPr/>
        </p:nvSpPr>
        <p:spPr>
          <a:xfrm>
            <a:off x="4631633" y="4681999"/>
            <a:ext cx="6959719" cy="1389499"/>
          </a:xfrm>
          <a:prstGeom prst="roundRect">
            <a:avLst>
              <a:gd name="adj" fmla="val 7236"/>
            </a:avLst>
          </a:prstGeom>
          <a:solidFill>
            <a:schemeClr val="accent1">
              <a:lumMod val="20000"/>
              <a:lumOff val="80000"/>
            </a:schemeClr>
          </a:solidFill>
        </p:spPr>
        <p:txBody>
          <a:bodyPr wrap="square">
            <a:no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The analysis phase of FragPicker</a:t>
            </a:r>
          </a:p>
        </p:txBody>
      </p:sp>
      <p:sp>
        <p:nvSpPr>
          <p:cNvPr id="4" name="모서리가 둥근 직사각형 5">
            <a:extLst>
              <a:ext uri="{FF2B5EF4-FFF2-40B4-BE49-F238E27FC236}">
                <a16:creationId xmlns:a16="http://schemas.microsoft.com/office/drawing/2014/main" id="{93AF713E-8ADD-9142-A590-6FC6A2E1C5C6}"/>
              </a:ext>
            </a:extLst>
          </p:cNvPr>
          <p:cNvSpPr/>
          <p:nvPr/>
        </p:nvSpPr>
        <p:spPr>
          <a:xfrm>
            <a:off x="1003458" y="3179155"/>
            <a:ext cx="1496999" cy="399209"/>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Kernel</a:t>
            </a:r>
            <a:endParaRPr kumimoji="1" lang="ko-Kore-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 name="모서리가 둥근 직사각형 5">
            <a:extLst>
              <a:ext uri="{FF2B5EF4-FFF2-40B4-BE49-F238E27FC236}">
                <a16:creationId xmlns:a16="http://schemas.microsoft.com/office/drawing/2014/main" id="{E88E42FD-97FE-0A40-B73B-C7836333F308}"/>
              </a:ext>
            </a:extLst>
          </p:cNvPr>
          <p:cNvSpPr/>
          <p:nvPr/>
        </p:nvSpPr>
        <p:spPr>
          <a:xfrm>
            <a:off x="1262458" y="2747625"/>
            <a:ext cx="1249996" cy="399209"/>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Userspace</a:t>
            </a:r>
            <a:endParaRPr kumimoji="1" lang="ko-Kore-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6" name="Straight Connector 5">
            <a:extLst>
              <a:ext uri="{FF2B5EF4-FFF2-40B4-BE49-F238E27FC236}">
                <a16:creationId xmlns:a16="http://schemas.microsoft.com/office/drawing/2014/main" id="{72AD9DD8-1658-C44C-8FC0-395721AF9B54}"/>
              </a:ext>
            </a:extLst>
          </p:cNvPr>
          <p:cNvCxnSpPr>
            <a:cxnSpLocks/>
          </p:cNvCxnSpPr>
          <p:nvPr/>
        </p:nvCxnSpPr>
        <p:spPr>
          <a:xfrm>
            <a:off x="1262458" y="3146834"/>
            <a:ext cx="3223986" cy="125"/>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7" name="모서리가 둥근 직사각형 5">
            <a:extLst>
              <a:ext uri="{FF2B5EF4-FFF2-40B4-BE49-F238E27FC236}">
                <a16:creationId xmlns:a16="http://schemas.microsoft.com/office/drawing/2014/main" id="{9D972C8B-15EF-5A48-A3C2-2709987141AE}"/>
              </a:ext>
            </a:extLst>
          </p:cNvPr>
          <p:cNvSpPr/>
          <p:nvPr/>
        </p:nvSpPr>
        <p:spPr>
          <a:xfrm>
            <a:off x="2641953" y="1854061"/>
            <a:ext cx="1249996" cy="399209"/>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endParaRPr kumimoji="1" lang="ko-Kore-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Oval 7">
            <a:extLst>
              <a:ext uri="{FF2B5EF4-FFF2-40B4-BE49-F238E27FC236}">
                <a16:creationId xmlns:a16="http://schemas.microsoft.com/office/drawing/2014/main" id="{71D4A253-DC5B-F642-846B-4C6709C7158D}"/>
              </a:ext>
            </a:extLst>
          </p:cNvPr>
          <p:cNvSpPr/>
          <p:nvPr/>
        </p:nvSpPr>
        <p:spPr>
          <a:xfrm>
            <a:off x="3010007" y="2289618"/>
            <a:ext cx="458271" cy="458272"/>
          </a:xfrm>
          <a:prstGeom prst="ellipse">
            <a:avLst/>
          </a:prstGeom>
          <a:solidFill>
            <a:schemeClr val="bg1">
              <a:lumMod val="9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Freeform 8">
            <a:extLst>
              <a:ext uri="{FF2B5EF4-FFF2-40B4-BE49-F238E27FC236}">
                <a16:creationId xmlns:a16="http://schemas.microsoft.com/office/drawing/2014/main" id="{4CB1968E-D7FF-A247-B24B-921CFB915834}"/>
              </a:ext>
            </a:extLst>
          </p:cNvPr>
          <p:cNvSpPr/>
          <p:nvPr/>
        </p:nvSpPr>
        <p:spPr>
          <a:xfrm>
            <a:off x="3143520" y="2341692"/>
            <a:ext cx="187034" cy="347125"/>
          </a:xfrm>
          <a:custGeom>
            <a:avLst/>
            <a:gdLst>
              <a:gd name="connsiteX0" fmla="*/ 16662 w 166364"/>
              <a:gd name="connsiteY0" fmla="*/ 0 h 349135"/>
              <a:gd name="connsiteX1" fmla="*/ 166291 w 166364"/>
              <a:gd name="connsiteY1" fmla="*/ 99753 h 349135"/>
              <a:gd name="connsiteX2" fmla="*/ 37 w 166364"/>
              <a:gd name="connsiteY2" fmla="*/ 116379 h 349135"/>
              <a:gd name="connsiteX3" fmla="*/ 149666 w 166364"/>
              <a:gd name="connsiteY3" fmla="*/ 216131 h 349135"/>
              <a:gd name="connsiteX4" fmla="*/ 37 w 166364"/>
              <a:gd name="connsiteY4" fmla="*/ 241069 h 349135"/>
              <a:gd name="connsiteX5" fmla="*/ 141353 w 166364"/>
              <a:gd name="connsiteY5" fmla="*/ 349135 h 34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364" h="349135">
                <a:moveTo>
                  <a:pt x="16662" y="0"/>
                </a:moveTo>
                <a:cubicBezTo>
                  <a:pt x="92862" y="40178"/>
                  <a:pt x="169062" y="80357"/>
                  <a:pt x="166291" y="99753"/>
                </a:cubicBezTo>
                <a:cubicBezTo>
                  <a:pt x="163520" y="119149"/>
                  <a:pt x="2808" y="96983"/>
                  <a:pt x="37" y="116379"/>
                </a:cubicBezTo>
                <a:cubicBezTo>
                  <a:pt x="-2734" y="135775"/>
                  <a:pt x="149666" y="195349"/>
                  <a:pt x="149666" y="216131"/>
                </a:cubicBezTo>
                <a:cubicBezTo>
                  <a:pt x="149666" y="236913"/>
                  <a:pt x="1422" y="218902"/>
                  <a:pt x="37" y="241069"/>
                </a:cubicBezTo>
                <a:cubicBezTo>
                  <a:pt x="-1349" y="263236"/>
                  <a:pt x="70002" y="306185"/>
                  <a:pt x="141353" y="349135"/>
                </a:cubicBezTo>
              </a:path>
            </a:pathLst>
          </a:custGeom>
          <a:solidFill>
            <a:schemeClr val="bg1">
              <a:lumMod val="9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5DC86EBE-8FCC-DA40-A847-F781A08680DC}"/>
              </a:ext>
            </a:extLst>
          </p:cNvPr>
          <p:cNvCxnSpPr>
            <a:cxnSpLocks/>
            <a:stCxn id="8" idx="4"/>
          </p:cNvCxnSpPr>
          <p:nvPr/>
        </p:nvCxnSpPr>
        <p:spPr>
          <a:xfrm>
            <a:off x="3239145" y="2747891"/>
            <a:ext cx="27808" cy="878523"/>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1" name="모서리가 둥근 직사각형 5">
            <a:extLst>
              <a:ext uri="{FF2B5EF4-FFF2-40B4-BE49-F238E27FC236}">
                <a16:creationId xmlns:a16="http://schemas.microsoft.com/office/drawing/2014/main" id="{1EFBB46B-AF44-FF47-8BFB-11DFD13F0B7F}"/>
              </a:ext>
            </a:extLst>
          </p:cNvPr>
          <p:cNvSpPr/>
          <p:nvPr/>
        </p:nvSpPr>
        <p:spPr>
          <a:xfrm>
            <a:off x="2535480" y="2921371"/>
            <a:ext cx="1403115" cy="399209"/>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system call</a:t>
            </a:r>
            <a:endParaRPr kumimoji="1" lang="ko-Kore-KR"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 name="Rounded Rectangle 11">
            <a:extLst>
              <a:ext uri="{FF2B5EF4-FFF2-40B4-BE49-F238E27FC236}">
                <a16:creationId xmlns:a16="http://schemas.microsoft.com/office/drawing/2014/main" id="{C83A8F26-8893-D64E-8B1F-9266F84AB6EC}"/>
              </a:ext>
            </a:extLst>
          </p:cNvPr>
          <p:cNvSpPr/>
          <p:nvPr/>
        </p:nvSpPr>
        <p:spPr>
          <a:xfrm>
            <a:off x="2474199" y="3669389"/>
            <a:ext cx="1585503" cy="430517"/>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lIns="0" tIns="90000" rIns="0" bIns="9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vfs_read(…)</a:t>
            </a:r>
          </a:p>
        </p:txBody>
      </p:sp>
      <p:cxnSp>
        <p:nvCxnSpPr>
          <p:cNvPr id="13" name="Curved Connector 12">
            <a:extLst>
              <a:ext uri="{FF2B5EF4-FFF2-40B4-BE49-F238E27FC236}">
                <a16:creationId xmlns:a16="http://schemas.microsoft.com/office/drawing/2014/main" id="{DD3823E4-84AB-3144-948C-5BEAA8336D2D}"/>
              </a:ext>
            </a:extLst>
          </p:cNvPr>
          <p:cNvCxnSpPr>
            <a:cxnSpLocks/>
            <a:stCxn id="12" idx="3"/>
            <a:endCxn id="14" idx="1"/>
          </p:cNvCxnSpPr>
          <p:nvPr/>
        </p:nvCxnSpPr>
        <p:spPr>
          <a:xfrm flipV="1">
            <a:off x="4059703" y="2402265"/>
            <a:ext cx="642279" cy="1482383"/>
          </a:xfrm>
          <a:prstGeom prst="curved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14" name="Rounded Rectangle 13">
            <a:extLst>
              <a:ext uri="{FF2B5EF4-FFF2-40B4-BE49-F238E27FC236}">
                <a16:creationId xmlns:a16="http://schemas.microsoft.com/office/drawing/2014/main" id="{23604C20-904A-2646-BA9A-30DA630966E8}"/>
              </a:ext>
            </a:extLst>
          </p:cNvPr>
          <p:cNvSpPr/>
          <p:nvPr/>
        </p:nvSpPr>
        <p:spPr>
          <a:xfrm>
            <a:off x="4701982" y="2033250"/>
            <a:ext cx="1749263" cy="738029"/>
          </a:xfrm>
          <a:prstGeom prst="roundRect">
            <a:avLst>
              <a:gd name="adj" fmla="val 21559"/>
            </a:avLst>
          </a:prstGeom>
          <a:noFill/>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System Call</a:t>
            </a:r>
            <a:b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Monitoring</a:t>
            </a:r>
          </a:p>
        </p:txBody>
      </p:sp>
      <p:cxnSp>
        <p:nvCxnSpPr>
          <p:cNvPr id="15" name="Straight Connector 14">
            <a:extLst>
              <a:ext uri="{FF2B5EF4-FFF2-40B4-BE49-F238E27FC236}">
                <a16:creationId xmlns:a16="http://schemas.microsoft.com/office/drawing/2014/main" id="{C4C02E31-FE3A-5640-B4DC-8C89448731FA}"/>
              </a:ext>
            </a:extLst>
          </p:cNvPr>
          <p:cNvCxnSpPr>
            <a:cxnSpLocks/>
          </p:cNvCxnSpPr>
          <p:nvPr/>
        </p:nvCxnSpPr>
        <p:spPr>
          <a:xfrm>
            <a:off x="4486444" y="3146834"/>
            <a:ext cx="0" cy="327169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7" name="Left Brace 16">
            <a:extLst>
              <a:ext uri="{FF2B5EF4-FFF2-40B4-BE49-F238E27FC236}">
                <a16:creationId xmlns:a16="http://schemas.microsoft.com/office/drawing/2014/main" id="{4E5081C9-C842-A64C-AADE-10952850452F}"/>
              </a:ext>
            </a:extLst>
          </p:cNvPr>
          <p:cNvSpPr/>
          <p:nvPr/>
        </p:nvSpPr>
        <p:spPr>
          <a:xfrm>
            <a:off x="6497333" y="1857293"/>
            <a:ext cx="221935" cy="994001"/>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ounded Rectangle 17">
            <a:extLst>
              <a:ext uri="{FF2B5EF4-FFF2-40B4-BE49-F238E27FC236}">
                <a16:creationId xmlns:a16="http://schemas.microsoft.com/office/drawing/2014/main" id="{50737593-37A9-5446-8E51-D102B521F527}"/>
              </a:ext>
            </a:extLst>
          </p:cNvPr>
          <p:cNvSpPr/>
          <p:nvPr/>
        </p:nvSpPr>
        <p:spPr>
          <a:xfrm>
            <a:off x="8558099" y="4382684"/>
            <a:ext cx="99505" cy="2399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19" name="Rounded Rectangle 18">
            <a:extLst>
              <a:ext uri="{FF2B5EF4-FFF2-40B4-BE49-F238E27FC236}">
                <a16:creationId xmlns:a16="http://schemas.microsoft.com/office/drawing/2014/main" id="{659DB4E8-1FD7-9844-97AC-C300DEC71BCA}"/>
              </a:ext>
            </a:extLst>
          </p:cNvPr>
          <p:cNvSpPr/>
          <p:nvPr/>
        </p:nvSpPr>
        <p:spPr>
          <a:xfrm>
            <a:off x="4698072" y="3577293"/>
            <a:ext cx="1749263" cy="738029"/>
          </a:xfrm>
          <a:prstGeom prst="roundRect">
            <a:avLst>
              <a:gd name="adj" fmla="val 22483"/>
            </a:avLst>
          </a:prstGeom>
          <a:noFill/>
          <a:ln w="444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Per-file</a:t>
            </a:r>
            <a:b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Analysis</a:t>
            </a:r>
          </a:p>
        </p:txBody>
      </p:sp>
      <p:sp>
        <p:nvSpPr>
          <p:cNvPr id="20" name="Left Brace 19">
            <a:extLst>
              <a:ext uri="{FF2B5EF4-FFF2-40B4-BE49-F238E27FC236}">
                <a16:creationId xmlns:a16="http://schemas.microsoft.com/office/drawing/2014/main" id="{DFD3741B-1571-474A-B036-9506357C7ABE}"/>
              </a:ext>
            </a:extLst>
          </p:cNvPr>
          <p:cNvSpPr/>
          <p:nvPr/>
        </p:nvSpPr>
        <p:spPr>
          <a:xfrm>
            <a:off x="6497333" y="3186458"/>
            <a:ext cx="254459" cy="1416000"/>
          </a:xfrm>
          <a:prstGeom prst="leftBrace">
            <a:avLst>
              <a:gd name="adj1" fmla="val 8333"/>
              <a:gd name="adj2" fmla="val 53521"/>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ounded Rectangle 20">
            <a:extLst>
              <a:ext uri="{FF2B5EF4-FFF2-40B4-BE49-F238E27FC236}">
                <a16:creationId xmlns:a16="http://schemas.microsoft.com/office/drawing/2014/main" id="{BBD39F72-7FAF-544B-A2E2-6193CD92BF53}"/>
              </a:ext>
            </a:extLst>
          </p:cNvPr>
          <p:cNvSpPr/>
          <p:nvPr/>
        </p:nvSpPr>
        <p:spPr>
          <a:xfrm>
            <a:off x="7057841" y="3297662"/>
            <a:ext cx="988404" cy="2399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start_offset</a:t>
            </a:r>
          </a:p>
        </p:txBody>
      </p:sp>
      <p:sp>
        <p:nvSpPr>
          <p:cNvPr id="22" name="Rounded Rectangle 21">
            <a:extLst>
              <a:ext uri="{FF2B5EF4-FFF2-40B4-BE49-F238E27FC236}">
                <a16:creationId xmlns:a16="http://schemas.microsoft.com/office/drawing/2014/main" id="{AD269F69-D2D0-CC4A-8DC7-A169A5D1188F}"/>
              </a:ext>
            </a:extLst>
          </p:cNvPr>
          <p:cNvSpPr/>
          <p:nvPr/>
        </p:nvSpPr>
        <p:spPr>
          <a:xfrm>
            <a:off x="9067798" y="3293369"/>
            <a:ext cx="911589" cy="2399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count</a:t>
            </a:r>
          </a:p>
        </p:txBody>
      </p:sp>
      <p:sp>
        <p:nvSpPr>
          <p:cNvPr id="23" name="Rounded Rectangle 22">
            <a:extLst>
              <a:ext uri="{FF2B5EF4-FFF2-40B4-BE49-F238E27FC236}">
                <a16:creationId xmlns:a16="http://schemas.microsoft.com/office/drawing/2014/main" id="{B10CD112-29B9-FA40-9C55-BB6494CCE196}"/>
              </a:ext>
            </a:extLst>
          </p:cNvPr>
          <p:cNvSpPr/>
          <p:nvPr/>
        </p:nvSpPr>
        <p:spPr>
          <a:xfrm>
            <a:off x="8069593" y="3297662"/>
            <a:ext cx="988404" cy="2399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end_offset</a:t>
            </a:r>
          </a:p>
        </p:txBody>
      </p:sp>
      <p:sp>
        <p:nvSpPr>
          <p:cNvPr id="24" name="Rounded Rectangle 23">
            <a:extLst>
              <a:ext uri="{FF2B5EF4-FFF2-40B4-BE49-F238E27FC236}">
                <a16:creationId xmlns:a16="http://schemas.microsoft.com/office/drawing/2014/main" id="{1743195F-3786-334C-8086-B6AA346582F5}"/>
              </a:ext>
            </a:extLst>
          </p:cNvPr>
          <p:cNvSpPr/>
          <p:nvPr/>
        </p:nvSpPr>
        <p:spPr>
          <a:xfrm>
            <a:off x="7059882" y="3541780"/>
            <a:ext cx="3654554" cy="721478"/>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0             </a:t>
            </a:r>
            <a:r>
              <a:rPr kumimoji="1" lang="en-KR" sz="16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131071</a:t>
            </a: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131072        262143            3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262144        393215           64</a:t>
            </a:r>
          </a:p>
        </p:txBody>
      </p:sp>
      <p:grpSp>
        <p:nvGrpSpPr>
          <p:cNvPr id="31" name="Group 30">
            <a:extLst>
              <a:ext uri="{FF2B5EF4-FFF2-40B4-BE49-F238E27FC236}">
                <a16:creationId xmlns:a16="http://schemas.microsoft.com/office/drawing/2014/main" id="{5CCC0A4F-5342-4540-BE82-CB8CB0E962FD}"/>
              </a:ext>
            </a:extLst>
          </p:cNvPr>
          <p:cNvGrpSpPr/>
          <p:nvPr/>
        </p:nvGrpSpPr>
        <p:grpSpPr>
          <a:xfrm>
            <a:off x="6981137" y="1740560"/>
            <a:ext cx="4079851" cy="1362226"/>
            <a:chOff x="6142240" y="3442844"/>
            <a:chExt cx="2668173" cy="797369"/>
          </a:xfrm>
        </p:grpSpPr>
        <p:sp>
          <p:nvSpPr>
            <p:cNvPr id="40" name="Rounded Rectangle 39">
              <a:extLst>
                <a:ext uri="{FF2B5EF4-FFF2-40B4-BE49-F238E27FC236}">
                  <a16:creationId xmlns:a16="http://schemas.microsoft.com/office/drawing/2014/main" id="{2C75280F-3FD8-704C-893E-3B5AA2F07BC9}"/>
                </a:ext>
              </a:extLst>
            </p:cNvPr>
            <p:cNvSpPr/>
            <p:nvPr/>
          </p:nvSpPr>
          <p:spPr>
            <a:xfrm>
              <a:off x="6398534" y="3442844"/>
              <a:ext cx="486542" cy="1404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inode # </a:t>
              </a:r>
            </a:p>
          </p:txBody>
        </p:sp>
        <p:sp>
          <p:nvSpPr>
            <p:cNvPr id="41" name="Rounded Rectangle 40">
              <a:extLst>
                <a:ext uri="{FF2B5EF4-FFF2-40B4-BE49-F238E27FC236}">
                  <a16:creationId xmlns:a16="http://schemas.microsoft.com/office/drawing/2014/main" id="{DF825612-2209-5140-B62D-95ABE58CCA28}"/>
                </a:ext>
              </a:extLst>
            </p:cNvPr>
            <p:cNvSpPr/>
            <p:nvPr/>
          </p:nvSpPr>
          <p:spPr>
            <a:xfrm>
              <a:off x="6910334" y="3445457"/>
              <a:ext cx="292000" cy="1404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size</a:t>
              </a:r>
            </a:p>
          </p:txBody>
        </p:sp>
        <p:sp>
          <p:nvSpPr>
            <p:cNvPr id="42" name="Rounded Rectangle 41">
              <a:extLst>
                <a:ext uri="{FF2B5EF4-FFF2-40B4-BE49-F238E27FC236}">
                  <a16:creationId xmlns:a16="http://schemas.microsoft.com/office/drawing/2014/main" id="{4DBFA1FD-4621-8848-9C1D-0074B376A4D3}"/>
                </a:ext>
              </a:extLst>
            </p:cNvPr>
            <p:cNvSpPr/>
            <p:nvPr/>
          </p:nvSpPr>
          <p:spPr>
            <a:xfrm>
              <a:off x="7342318" y="3445457"/>
              <a:ext cx="646404" cy="1404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start_offset</a:t>
              </a:r>
            </a:p>
          </p:txBody>
        </p:sp>
        <p:sp>
          <p:nvSpPr>
            <p:cNvPr id="43" name="Rounded Rectangle 42">
              <a:extLst>
                <a:ext uri="{FF2B5EF4-FFF2-40B4-BE49-F238E27FC236}">
                  <a16:creationId xmlns:a16="http://schemas.microsoft.com/office/drawing/2014/main" id="{21B9B140-8BFA-424D-BC88-84627CEF8BE1}"/>
                </a:ext>
              </a:extLst>
            </p:cNvPr>
            <p:cNvSpPr/>
            <p:nvPr/>
          </p:nvSpPr>
          <p:spPr>
            <a:xfrm>
              <a:off x="8047353" y="3442844"/>
              <a:ext cx="763060" cy="1404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O_DIRECT?</a:t>
              </a:r>
            </a:p>
          </p:txBody>
        </p:sp>
        <p:sp>
          <p:nvSpPr>
            <p:cNvPr id="44" name="Rounded Rectangle 43">
              <a:extLst>
                <a:ext uri="{FF2B5EF4-FFF2-40B4-BE49-F238E27FC236}">
                  <a16:creationId xmlns:a16="http://schemas.microsoft.com/office/drawing/2014/main" id="{0C77950E-B815-3649-898F-ABEC7EDE93BF}"/>
                </a:ext>
              </a:extLst>
            </p:cNvPr>
            <p:cNvSpPr/>
            <p:nvPr/>
          </p:nvSpPr>
          <p:spPr>
            <a:xfrm>
              <a:off x="6142240" y="3583069"/>
              <a:ext cx="2642915" cy="422312"/>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       10       130000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       10       131072      131072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       10       131072      262144              0</a:t>
              </a:r>
            </a:p>
          </p:txBody>
        </p:sp>
        <p:sp>
          <p:nvSpPr>
            <p:cNvPr id="45" name="Rounded Rectangle 44">
              <a:extLst>
                <a:ext uri="{FF2B5EF4-FFF2-40B4-BE49-F238E27FC236}">
                  <a16:creationId xmlns:a16="http://schemas.microsoft.com/office/drawing/2014/main" id="{1788F826-DE83-9E44-97F4-82B7D13E201B}"/>
                </a:ext>
              </a:extLst>
            </p:cNvPr>
            <p:cNvSpPr/>
            <p:nvPr/>
          </p:nvSpPr>
          <p:spPr>
            <a:xfrm>
              <a:off x="7228373" y="4067412"/>
              <a:ext cx="46568" cy="172801"/>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grpSp>
      <p:cxnSp>
        <p:nvCxnSpPr>
          <p:cNvPr id="32" name="Straight Arrow Connector 31">
            <a:extLst>
              <a:ext uri="{FF2B5EF4-FFF2-40B4-BE49-F238E27FC236}">
                <a16:creationId xmlns:a16="http://schemas.microsoft.com/office/drawing/2014/main" id="{3F36DC4B-04BC-C545-8F13-C3BDA778A76D}"/>
              </a:ext>
            </a:extLst>
          </p:cNvPr>
          <p:cNvCxnSpPr>
            <a:cxnSpLocks/>
            <a:stCxn id="14" idx="2"/>
            <a:endCxn id="19" idx="0"/>
          </p:cNvCxnSpPr>
          <p:nvPr/>
        </p:nvCxnSpPr>
        <p:spPr>
          <a:xfrm flipH="1">
            <a:off x="5572705" y="2771279"/>
            <a:ext cx="3910" cy="8060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C789586C-E84E-3949-A3E8-0978A9337A5A}"/>
              </a:ext>
            </a:extLst>
          </p:cNvPr>
          <p:cNvSpPr/>
          <p:nvPr/>
        </p:nvSpPr>
        <p:spPr>
          <a:xfrm>
            <a:off x="6878333" y="3157658"/>
            <a:ext cx="3362512" cy="1451458"/>
          </a:xfrm>
          <a:prstGeom prst="roundRect">
            <a:avLst>
              <a:gd name="adj" fmla="val 60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모서리가 둥근 직사각형 136">
            <a:extLst>
              <a:ext uri="{FF2B5EF4-FFF2-40B4-BE49-F238E27FC236}">
                <a16:creationId xmlns:a16="http://schemas.microsoft.com/office/drawing/2014/main" id="{466B57AE-56D3-2741-8C79-C13809B3DE0A}"/>
              </a:ext>
            </a:extLst>
          </p:cNvPr>
          <p:cNvSpPr/>
          <p:nvPr/>
        </p:nvSpPr>
        <p:spPr>
          <a:xfrm>
            <a:off x="7683271" y="2984801"/>
            <a:ext cx="1749659" cy="300115"/>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 Range List</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 name="Rounded Rectangle 38">
            <a:extLst>
              <a:ext uri="{FF2B5EF4-FFF2-40B4-BE49-F238E27FC236}">
                <a16:creationId xmlns:a16="http://schemas.microsoft.com/office/drawing/2014/main" id="{61DB2876-5F02-B046-8301-A6D23DFC8CEB}"/>
              </a:ext>
            </a:extLst>
          </p:cNvPr>
          <p:cNvSpPr/>
          <p:nvPr/>
        </p:nvSpPr>
        <p:spPr>
          <a:xfrm>
            <a:off x="6728295" y="1742945"/>
            <a:ext cx="743962" cy="2399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a:t>
            </a:r>
          </a:p>
        </p:txBody>
      </p:sp>
      <p:sp>
        <p:nvSpPr>
          <p:cNvPr id="46" name="TextBox 45">
            <a:extLst>
              <a:ext uri="{FF2B5EF4-FFF2-40B4-BE49-F238E27FC236}">
                <a16:creationId xmlns:a16="http://schemas.microsoft.com/office/drawing/2014/main" id="{7F2732C5-D100-2E4A-9F64-38FD3D7F0E95}"/>
              </a:ext>
            </a:extLst>
          </p:cNvPr>
          <p:cNvSpPr txBox="1"/>
          <p:nvPr/>
        </p:nvSpPr>
        <p:spPr>
          <a:xfrm>
            <a:off x="4698071" y="4716069"/>
            <a:ext cx="6893285" cy="1885327"/>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Creates per-file range list (start offset, end offset, and 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Adjusts file range to be aligned with filesystem blocks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 Applies readahead module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4. Merges overlapped I/</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Os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calculates the I/O counts per range</a:t>
            </a:r>
          </a:p>
        </p:txBody>
      </p:sp>
      <p:sp>
        <p:nvSpPr>
          <p:cNvPr id="47" name="모서리가 둥근 직사각형 35">
            <a:extLst>
              <a:ext uri="{FF2B5EF4-FFF2-40B4-BE49-F238E27FC236}">
                <a16:creationId xmlns:a16="http://schemas.microsoft.com/office/drawing/2014/main" id="{E30FEFAD-6409-E442-BBF4-BEC5A7668943}"/>
              </a:ext>
            </a:extLst>
          </p:cNvPr>
          <p:cNvSpPr/>
          <p:nvPr/>
        </p:nvSpPr>
        <p:spPr>
          <a:xfrm>
            <a:off x="163849" y="5285579"/>
            <a:ext cx="1878106" cy="324827"/>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모서리가 둥근 직사각형 36">
            <a:extLst>
              <a:ext uri="{FF2B5EF4-FFF2-40B4-BE49-F238E27FC236}">
                <a16:creationId xmlns:a16="http://schemas.microsoft.com/office/drawing/2014/main" id="{41A00ED3-5EA9-CE41-BFC2-C6C683780067}"/>
              </a:ext>
            </a:extLst>
          </p:cNvPr>
          <p:cNvSpPr/>
          <p:nvPr/>
        </p:nvSpPr>
        <p:spPr>
          <a:xfrm>
            <a:off x="155338" y="5285579"/>
            <a:ext cx="315120" cy="324827"/>
          </a:xfrm>
          <a:prstGeom prst="roundRect">
            <a:avLst>
              <a:gd name="adj" fmla="val 14939"/>
            </a:avLst>
          </a:prstGeom>
          <a:solidFill>
            <a:schemeClr val="accent6">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9" name="모서리가 둥근 직사각형 37">
            <a:extLst>
              <a:ext uri="{FF2B5EF4-FFF2-40B4-BE49-F238E27FC236}">
                <a16:creationId xmlns:a16="http://schemas.microsoft.com/office/drawing/2014/main" id="{698154F4-15F1-6244-A2FE-D921D64A427B}"/>
              </a:ext>
            </a:extLst>
          </p:cNvPr>
          <p:cNvSpPr/>
          <p:nvPr/>
        </p:nvSpPr>
        <p:spPr>
          <a:xfrm>
            <a:off x="470457" y="5285579"/>
            <a:ext cx="315120" cy="324827"/>
          </a:xfrm>
          <a:prstGeom prst="roundRect">
            <a:avLst>
              <a:gd name="adj" fmla="val 14939"/>
            </a:avLst>
          </a:prstGeom>
          <a:solidFill>
            <a:schemeClr val="accent6">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0" name="모서리가 둥근 직사각형 38">
            <a:extLst>
              <a:ext uri="{FF2B5EF4-FFF2-40B4-BE49-F238E27FC236}">
                <a16:creationId xmlns:a16="http://schemas.microsoft.com/office/drawing/2014/main" id="{76B5E694-824F-E44F-B273-6A2ACCA32B91}"/>
              </a:ext>
            </a:extLst>
          </p:cNvPr>
          <p:cNvSpPr/>
          <p:nvPr/>
        </p:nvSpPr>
        <p:spPr>
          <a:xfrm>
            <a:off x="785681" y="5285579"/>
            <a:ext cx="315120" cy="324827"/>
          </a:xfrm>
          <a:prstGeom prst="roundRect">
            <a:avLst>
              <a:gd name="adj" fmla="val 14939"/>
            </a:avLst>
          </a:prstGeom>
          <a:solidFill>
            <a:schemeClr val="accent5">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1" name="모서리가 둥근 직사각형 39">
            <a:extLst>
              <a:ext uri="{FF2B5EF4-FFF2-40B4-BE49-F238E27FC236}">
                <a16:creationId xmlns:a16="http://schemas.microsoft.com/office/drawing/2014/main" id="{A57DEB34-7963-7548-9B54-AA3E791336ED}"/>
              </a:ext>
            </a:extLst>
          </p:cNvPr>
          <p:cNvSpPr/>
          <p:nvPr/>
        </p:nvSpPr>
        <p:spPr>
          <a:xfrm>
            <a:off x="1100801" y="5285579"/>
            <a:ext cx="315120" cy="324827"/>
          </a:xfrm>
          <a:prstGeom prst="roundRect">
            <a:avLst>
              <a:gd name="adj" fmla="val 14939"/>
            </a:avLst>
          </a:prstGeom>
          <a:solidFill>
            <a:schemeClr val="accent5">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2" name="모서리가 둥근 직사각형 40">
            <a:extLst>
              <a:ext uri="{FF2B5EF4-FFF2-40B4-BE49-F238E27FC236}">
                <a16:creationId xmlns:a16="http://schemas.microsoft.com/office/drawing/2014/main" id="{827F4E58-FFE7-D447-9B94-C882F8CD79F3}"/>
              </a:ext>
            </a:extLst>
          </p:cNvPr>
          <p:cNvSpPr/>
          <p:nvPr/>
        </p:nvSpPr>
        <p:spPr>
          <a:xfrm>
            <a:off x="1415921" y="5285579"/>
            <a:ext cx="315120" cy="324827"/>
          </a:xfrm>
          <a:prstGeom prst="roundRect">
            <a:avLst>
              <a:gd name="adj" fmla="val 14939"/>
            </a:avLst>
          </a:prstGeom>
          <a:solidFill>
            <a:schemeClr val="accent4">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3" name="모서리가 둥근 직사각형 41">
            <a:extLst>
              <a:ext uri="{FF2B5EF4-FFF2-40B4-BE49-F238E27FC236}">
                <a16:creationId xmlns:a16="http://schemas.microsoft.com/office/drawing/2014/main" id="{6EFA5F33-F223-604D-90F5-D110A7B501AE}"/>
              </a:ext>
            </a:extLst>
          </p:cNvPr>
          <p:cNvSpPr/>
          <p:nvPr/>
        </p:nvSpPr>
        <p:spPr>
          <a:xfrm>
            <a:off x="1731040" y="5285579"/>
            <a:ext cx="315120" cy="324827"/>
          </a:xfrm>
          <a:prstGeom prst="roundRect">
            <a:avLst>
              <a:gd name="adj" fmla="val 14939"/>
            </a:avLst>
          </a:prstGeom>
          <a:solidFill>
            <a:schemeClr val="accent4">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4" name="모서리가 둥근 직사각형 50">
            <a:extLst>
              <a:ext uri="{FF2B5EF4-FFF2-40B4-BE49-F238E27FC236}">
                <a16:creationId xmlns:a16="http://schemas.microsoft.com/office/drawing/2014/main" id="{A02FA60F-24A4-534B-8C7A-1F2ABF418D33}"/>
              </a:ext>
            </a:extLst>
          </p:cNvPr>
          <p:cNvSpPr/>
          <p:nvPr/>
        </p:nvSpPr>
        <p:spPr>
          <a:xfrm>
            <a:off x="147164" y="4596225"/>
            <a:ext cx="1330462" cy="593356"/>
          </a:xfrm>
          <a:prstGeom prst="roundRect">
            <a:avLst>
              <a:gd name="adj" fmla="val 7975"/>
            </a:avLst>
          </a:prstGeom>
          <a:no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ts val="1560"/>
              </a:lnSpc>
              <a:spcBef>
                <a:spcPts val="0"/>
              </a:spcBef>
              <a:spcAft>
                <a:spcPts val="0"/>
              </a:spcAft>
              <a:buClrTx/>
              <a:buSzTx/>
              <a:buFontTx/>
              <a:buNone/>
              <a:tabLst/>
              <a:defRPr/>
            </a:pPr>
            <a:r>
              <a:rPr kumimoji="1" lang="en-US" altLang="ko-Kore-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Read 1-40 count =1</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5" name="왼쪽 중괄호[L] 51">
            <a:extLst>
              <a:ext uri="{FF2B5EF4-FFF2-40B4-BE49-F238E27FC236}">
                <a16:creationId xmlns:a16="http://schemas.microsoft.com/office/drawing/2014/main" id="{8D494822-54D7-4245-A0D8-BFC055E190EB}"/>
              </a:ext>
            </a:extLst>
          </p:cNvPr>
          <p:cNvSpPr/>
          <p:nvPr/>
        </p:nvSpPr>
        <p:spPr>
          <a:xfrm rot="5400000">
            <a:off x="753325" y="4608001"/>
            <a:ext cx="73118" cy="1252070"/>
          </a:xfrm>
          <a:prstGeom prst="leftBrace">
            <a:avLst>
              <a:gd name="adj1" fmla="val 101041"/>
              <a:gd name="adj2" fmla="val 50000"/>
            </a:avLst>
          </a:prstGeom>
          <a:no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왼쪽 중괄호[L] 51">
            <a:extLst>
              <a:ext uri="{FF2B5EF4-FFF2-40B4-BE49-F238E27FC236}">
                <a16:creationId xmlns:a16="http://schemas.microsoft.com/office/drawing/2014/main" id="{F5DD6843-D73B-9C48-957F-E140D4865A95}"/>
              </a:ext>
            </a:extLst>
          </p:cNvPr>
          <p:cNvSpPr/>
          <p:nvPr/>
        </p:nvSpPr>
        <p:spPr>
          <a:xfrm rot="16200000">
            <a:off x="1379360" y="5081215"/>
            <a:ext cx="73118" cy="1252070"/>
          </a:xfrm>
          <a:prstGeom prst="leftBrace">
            <a:avLst>
              <a:gd name="adj1" fmla="val 101041"/>
              <a:gd name="adj2" fmla="val 50000"/>
            </a:avLst>
          </a:prstGeom>
          <a:no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모서리가 둥근 직사각형 50">
            <a:extLst>
              <a:ext uri="{FF2B5EF4-FFF2-40B4-BE49-F238E27FC236}">
                <a16:creationId xmlns:a16="http://schemas.microsoft.com/office/drawing/2014/main" id="{F30A2175-F3BE-B645-BA4B-8D6FB8135309}"/>
              </a:ext>
            </a:extLst>
          </p:cNvPr>
          <p:cNvSpPr/>
          <p:nvPr/>
        </p:nvSpPr>
        <p:spPr>
          <a:xfrm>
            <a:off x="470457" y="5804548"/>
            <a:ext cx="1405774" cy="613980"/>
          </a:xfrm>
          <a:prstGeom prst="roundRect">
            <a:avLst>
              <a:gd name="adj" fmla="val 7975"/>
            </a:avLst>
          </a:prstGeom>
          <a:no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ts val="1560"/>
              </a:lnSpc>
              <a:spcBef>
                <a:spcPts val="0"/>
              </a:spcBef>
              <a:spcAft>
                <a:spcPts val="0"/>
              </a:spcAft>
              <a:buClrTx/>
              <a:buSzTx/>
              <a:buFontTx/>
              <a:buNone/>
              <a:tabLst/>
              <a:defRPr/>
            </a:pPr>
            <a:r>
              <a:rPr kumimoji="1" lang="en-US" altLang="ko-Kore-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Read 31-60</a:t>
            </a:r>
            <a:br>
              <a:rPr kumimoji="1" lang="en-US" altLang="ko-Kore-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1" lang="en-US" altLang="ko-Kore-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count =1</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58" name="Straight Arrow Connector 57">
            <a:extLst>
              <a:ext uri="{FF2B5EF4-FFF2-40B4-BE49-F238E27FC236}">
                <a16:creationId xmlns:a16="http://schemas.microsoft.com/office/drawing/2014/main" id="{55001EA0-3B1F-5949-9C2C-4134D9837FFA}"/>
              </a:ext>
            </a:extLst>
          </p:cNvPr>
          <p:cNvCxnSpPr>
            <a:cxnSpLocks/>
            <a:stCxn id="53" idx="3"/>
            <a:endCxn id="61" idx="1"/>
          </p:cNvCxnSpPr>
          <p:nvPr/>
        </p:nvCxnSpPr>
        <p:spPr>
          <a:xfrm>
            <a:off x="2046160" y="5447993"/>
            <a:ext cx="333925" cy="51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모서리가 둥근 직사각형 50">
            <a:extLst>
              <a:ext uri="{FF2B5EF4-FFF2-40B4-BE49-F238E27FC236}">
                <a16:creationId xmlns:a16="http://schemas.microsoft.com/office/drawing/2014/main" id="{7775F6A0-3687-2A49-8CEA-F7FD69215071}"/>
              </a:ext>
            </a:extLst>
          </p:cNvPr>
          <p:cNvSpPr/>
          <p:nvPr/>
        </p:nvSpPr>
        <p:spPr>
          <a:xfrm>
            <a:off x="1831478" y="4932670"/>
            <a:ext cx="755116" cy="250845"/>
          </a:xfrm>
          <a:prstGeom prst="roundRect">
            <a:avLst>
              <a:gd name="adj" fmla="val 7975"/>
            </a:avLst>
          </a:prstGeom>
          <a:no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merge</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0" name="모서리가 둥근 직사각형 35">
            <a:extLst>
              <a:ext uri="{FF2B5EF4-FFF2-40B4-BE49-F238E27FC236}">
                <a16:creationId xmlns:a16="http://schemas.microsoft.com/office/drawing/2014/main" id="{A273312A-4101-B04F-B848-D3875EB8F668}"/>
              </a:ext>
            </a:extLst>
          </p:cNvPr>
          <p:cNvSpPr/>
          <p:nvPr/>
        </p:nvSpPr>
        <p:spPr>
          <a:xfrm>
            <a:off x="2388596" y="5290754"/>
            <a:ext cx="1878106" cy="324827"/>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모서리가 둥근 직사각형 36">
            <a:extLst>
              <a:ext uri="{FF2B5EF4-FFF2-40B4-BE49-F238E27FC236}">
                <a16:creationId xmlns:a16="http://schemas.microsoft.com/office/drawing/2014/main" id="{50C71F6E-636D-C34D-9D30-DB351CE7159D}"/>
              </a:ext>
            </a:extLst>
          </p:cNvPr>
          <p:cNvSpPr/>
          <p:nvPr/>
        </p:nvSpPr>
        <p:spPr>
          <a:xfrm>
            <a:off x="2380085" y="5290754"/>
            <a:ext cx="315120" cy="324827"/>
          </a:xfrm>
          <a:prstGeom prst="roundRect">
            <a:avLst>
              <a:gd name="adj" fmla="val 14939"/>
            </a:avLst>
          </a:prstGeom>
          <a:solidFill>
            <a:schemeClr val="accent6">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2" name="모서리가 둥근 직사각형 37">
            <a:extLst>
              <a:ext uri="{FF2B5EF4-FFF2-40B4-BE49-F238E27FC236}">
                <a16:creationId xmlns:a16="http://schemas.microsoft.com/office/drawing/2014/main" id="{C93919EA-457C-C34A-B485-2ACBDB2AB19A}"/>
              </a:ext>
            </a:extLst>
          </p:cNvPr>
          <p:cNvSpPr/>
          <p:nvPr/>
        </p:nvSpPr>
        <p:spPr>
          <a:xfrm>
            <a:off x="2695204" y="5290754"/>
            <a:ext cx="315120" cy="324827"/>
          </a:xfrm>
          <a:prstGeom prst="roundRect">
            <a:avLst>
              <a:gd name="adj" fmla="val 14939"/>
            </a:avLst>
          </a:prstGeom>
          <a:solidFill>
            <a:schemeClr val="accent6">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3" name="모서리가 둥근 직사각형 38">
            <a:extLst>
              <a:ext uri="{FF2B5EF4-FFF2-40B4-BE49-F238E27FC236}">
                <a16:creationId xmlns:a16="http://schemas.microsoft.com/office/drawing/2014/main" id="{3F78A5E5-1284-244C-BF3B-E3441C414639}"/>
              </a:ext>
            </a:extLst>
          </p:cNvPr>
          <p:cNvSpPr/>
          <p:nvPr/>
        </p:nvSpPr>
        <p:spPr>
          <a:xfrm>
            <a:off x="3010428" y="5290754"/>
            <a:ext cx="315120" cy="324827"/>
          </a:xfrm>
          <a:prstGeom prst="roundRect">
            <a:avLst>
              <a:gd name="adj" fmla="val 14939"/>
            </a:avLst>
          </a:prstGeom>
          <a:solidFill>
            <a:schemeClr val="accent6">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4" name="모서리가 둥근 직사각형 39">
            <a:extLst>
              <a:ext uri="{FF2B5EF4-FFF2-40B4-BE49-F238E27FC236}">
                <a16:creationId xmlns:a16="http://schemas.microsoft.com/office/drawing/2014/main" id="{0C07722A-7391-6846-A04B-B106EBC43F89}"/>
              </a:ext>
            </a:extLst>
          </p:cNvPr>
          <p:cNvSpPr/>
          <p:nvPr/>
        </p:nvSpPr>
        <p:spPr>
          <a:xfrm>
            <a:off x="3325548" y="5290754"/>
            <a:ext cx="315120" cy="324827"/>
          </a:xfrm>
          <a:prstGeom prst="roundRect">
            <a:avLst>
              <a:gd name="adj" fmla="val 14939"/>
            </a:avLst>
          </a:prstGeom>
          <a:solidFill>
            <a:schemeClr val="accent6">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5" name="모서리가 둥근 직사각형 40">
            <a:extLst>
              <a:ext uri="{FF2B5EF4-FFF2-40B4-BE49-F238E27FC236}">
                <a16:creationId xmlns:a16="http://schemas.microsoft.com/office/drawing/2014/main" id="{A76996DE-46FA-004E-B64F-840E1D01AC12}"/>
              </a:ext>
            </a:extLst>
          </p:cNvPr>
          <p:cNvSpPr/>
          <p:nvPr/>
        </p:nvSpPr>
        <p:spPr>
          <a:xfrm>
            <a:off x="3640668" y="5290754"/>
            <a:ext cx="315120" cy="324827"/>
          </a:xfrm>
          <a:prstGeom prst="roundRect">
            <a:avLst>
              <a:gd name="adj" fmla="val 14939"/>
            </a:avLst>
          </a:prstGeom>
          <a:solidFill>
            <a:schemeClr val="accent6">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6" name="모서리가 둥근 직사각형 41">
            <a:extLst>
              <a:ext uri="{FF2B5EF4-FFF2-40B4-BE49-F238E27FC236}">
                <a16:creationId xmlns:a16="http://schemas.microsoft.com/office/drawing/2014/main" id="{14A6D3F4-83A0-3948-87F2-177F4CCD23D4}"/>
              </a:ext>
            </a:extLst>
          </p:cNvPr>
          <p:cNvSpPr/>
          <p:nvPr/>
        </p:nvSpPr>
        <p:spPr>
          <a:xfrm>
            <a:off x="3955787" y="5290754"/>
            <a:ext cx="315120" cy="324827"/>
          </a:xfrm>
          <a:prstGeom prst="roundRect">
            <a:avLst>
              <a:gd name="adj" fmla="val 14939"/>
            </a:avLst>
          </a:prstGeom>
          <a:solidFill>
            <a:schemeClr val="accent6">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7" name="모서리가 둥근 직사각형 50">
            <a:extLst>
              <a:ext uri="{FF2B5EF4-FFF2-40B4-BE49-F238E27FC236}">
                <a16:creationId xmlns:a16="http://schemas.microsoft.com/office/drawing/2014/main" id="{47DF6E5B-661C-9345-B11B-1F822E54CEE1}"/>
              </a:ext>
            </a:extLst>
          </p:cNvPr>
          <p:cNvSpPr/>
          <p:nvPr/>
        </p:nvSpPr>
        <p:spPr>
          <a:xfrm>
            <a:off x="2384391" y="5726438"/>
            <a:ext cx="1882311" cy="231588"/>
          </a:xfrm>
          <a:prstGeom prst="roundRect">
            <a:avLst>
              <a:gd name="adj" fmla="val 7975"/>
            </a:avLst>
          </a:prstGeom>
          <a:no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Read 1-60, count =2</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8" name="왼쪽 중괄호[L] 51">
            <a:extLst>
              <a:ext uri="{FF2B5EF4-FFF2-40B4-BE49-F238E27FC236}">
                <a16:creationId xmlns:a16="http://schemas.microsoft.com/office/drawing/2014/main" id="{60777ECD-B4F6-444F-8148-9552E0B8B3C8}"/>
              </a:ext>
            </a:extLst>
          </p:cNvPr>
          <p:cNvSpPr/>
          <p:nvPr/>
        </p:nvSpPr>
        <p:spPr>
          <a:xfrm rot="16200000">
            <a:off x="3289485" y="4725824"/>
            <a:ext cx="67921" cy="1878105"/>
          </a:xfrm>
          <a:prstGeom prst="leftBrace">
            <a:avLst>
              <a:gd name="adj1" fmla="val 101041"/>
              <a:gd name="adj2" fmla="val 50000"/>
            </a:avLst>
          </a:prstGeom>
          <a:no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9" name="Straight Connector 68">
            <a:extLst>
              <a:ext uri="{FF2B5EF4-FFF2-40B4-BE49-F238E27FC236}">
                <a16:creationId xmlns:a16="http://schemas.microsoft.com/office/drawing/2014/main" id="{6EDED18C-1480-6B46-B73E-3B25FDF7CE30}"/>
              </a:ext>
            </a:extLst>
          </p:cNvPr>
          <p:cNvCxnSpPr>
            <a:cxnSpLocks/>
          </p:cNvCxnSpPr>
          <p:nvPr/>
        </p:nvCxnSpPr>
        <p:spPr>
          <a:xfrm>
            <a:off x="4486443" y="6418528"/>
            <a:ext cx="6210003"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2991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0A5CD882-5EF1-ED42-8944-5BA898B0E229}"/>
              </a:ext>
            </a:extLst>
          </p:cNvPr>
          <p:cNvSpPr txBox="1"/>
          <p:nvPr/>
        </p:nvSpPr>
        <p:spPr>
          <a:xfrm>
            <a:off x="383441" y="5521377"/>
            <a:ext cx="3769456" cy="773979"/>
          </a:xfrm>
          <a:prstGeom prst="roundRect">
            <a:avLst>
              <a:gd name="adj" fmla="val 7236"/>
            </a:avLst>
          </a:prstGeom>
          <a:solidFill>
            <a:schemeClr val="accent1">
              <a:lumMod val="20000"/>
              <a:lumOff val="80000"/>
            </a:schemeClr>
          </a:solidFill>
        </p:spPr>
        <p:txBody>
          <a:bodyPr wrap="square">
            <a:no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The analysis phase of FragPicker</a:t>
            </a:r>
          </a:p>
        </p:txBody>
      </p:sp>
      <p:sp>
        <p:nvSpPr>
          <p:cNvPr id="4" name="모서리가 둥근 직사각형 5">
            <a:extLst>
              <a:ext uri="{FF2B5EF4-FFF2-40B4-BE49-F238E27FC236}">
                <a16:creationId xmlns:a16="http://schemas.microsoft.com/office/drawing/2014/main" id="{93AF713E-8ADD-9142-A590-6FC6A2E1C5C6}"/>
              </a:ext>
            </a:extLst>
          </p:cNvPr>
          <p:cNvSpPr/>
          <p:nvPr/>
        </p:nvSpPr>
        <p:spPr>
          <a:xfrm>
            <a:off x="1003458" y="3179155"/>
            <a:ext cx="1496999" cy="399209"/>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Kernel</a:t>
            </a:r>
            <a:endParaRPr kumimoji="1" lang="ko-Kore-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 name="모서리가 둥근 직사각형 5">
            <a:extLst>
              <a:ext uri="{FF2B5EF4-FFF2-40B4-BE49-F238E27FC236}">
                <a16:creationId xmlns:a16="http://schemas.microsoft.com/office/drawing/2014/main" id="{E88E42FD-97FE-0A40-B73B-C7836333F308}"/>
              </a:ext>
            </a:extLst>
          </p:cNvPr>
          <p:cNvSpPr/>
          <p:nvPr/>
        </p:nvSpPr>
        <p:spPr>
          <a:xfrm>
            <a:off x="1262458" y="2747625"/>
            <a:ext cx="1249996" cy="399209"/>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Userspace</a:t>
            </a:r>
            <a:endParaRPr kumimoji="1" lang="ko-Kore-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6" name="Straight Connector 5">
            <a:extLst>
              <a:ext uri="{FF2B5EF4-FFF2-40B4-BE49-F238E27FC236}">
                <a16:creationId xmlns:a16="http://schemas.microsoft.com/office/drawing/2014/main" id="{72AD9DD8-1658-C44C-8FC0-395721AF9B54}"/>
              </a:ext>
            </a:extLst>
          </p:cNvPr>
          <p:cNvCxnSpPr>
            <a:cxnSpLocks/>
          </p:cNvCxnSpPr>
          <p:nvPr/>
        </p:nvCxnSpPr>
        <p:spPr>
          <a:xfrm>
            <a:off x="1262458" y="3146834"/>
            <a:ext cx="3223986" cy="125"/>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7" name="모서리가 둥근 직사각형 5">
            <a:extLst>
              <a:ext uri="{FF2B5EF4-FFF2-40B4-BE49-F238E27FC236}">
                <a16:creationId xmlns:a16="http://schemas.microsoft.com/office/drawing/2014/main" id="{9D972C8B-15EF-5A48-A3C2-2709987141AE}"/>
              </a:ext>
            </a:extLst>
          </p:cNvPr>
          <p:cNvSpPr/>
          <p:nvPr/>
        </p:nvSpPr>
        <p:spPr>
          <a:xfrm>
            <a:off x="2641953" y="1854061"/>
            <a:ext cx="1249996" cy="399209"/>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endParaRPr kumimoji="1" lang="ko-Kore-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Oval 7">
            <a:extLst>
              <a:ext uri="{FF2B5EF4-FFF2-40B4-BE49-F238E27FC236}">
                <a16:creationId xmlns:a16="http://schemas.microsoft.com/office/drawing/2014/main" id="{71D4A253-DC5B-F642-846B-4C6709C7158D}"/>
              </a:ext>
            </a:extLst>
          </p:cNvPr>
          <p:cNvSpPr/>
          <p:nvPr/>
        </p:nvSpPr>
        <p:spPr>
          <a:xfrm>
            <a:off x="3010007" y="2289618"/>
            <a:ext cx="458271" cy="458272"/>
          </a:xfrm>
          <a:prstGeom prst="ellipse">
            <a:avLst/>
          </a:prstGeom>
          <a:solidFill>
            <a:schemeClr val="bg1">
              <a:lumMod val="9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Freeform 8">
            <a:extLst>
              <a:ext uri="{FF2B5EF4-FFF2-40B4-BE49-F238E27FC236}">
                <a16:creationId xmlns:a16="http://schemas.microsoft.com/office/drawing/2014/main" id="{4CB1968E-D7FF-A247-B24B-921CFB915834}"/>
              </a:ext>
            </a:extLst>
          </p:cNvPr>
          <p:cNvSpPr/>
          <p:nvPr/>
        </p:nvSpPr>
        <p:spPr>
          <a:xfrm>
            <a:off x="3143520" y="2341692"/>
            <a:ext cx="187034" cy="347125"/>
          </a:xfrm>
          <a:custGeom>
            <a:avLst/>
            <a:gdLst>
              <a:gd name="connsiteX0" fmla="*/ 16662 w 166364"/>
              <a:gd name="connsiteY0" fmla="*/ 0 h 349135"/>
              <a:gd name="connsiteX1" fmla="*/ 166291 w 166364"/>
              <a:gd name="connsiteY1" fmla="*/ 99753 h 349135"/>
              <a:gd name="connsiteX2" fmla="*/ 37 w 166364"/>
              <a:gd name="connsiteY2" fmla="*/ 116379 h 349135"/>
              <a:gd name="connsiteX3" fmla="*/ 149666 w 166364"/>
              <a:gd name="connsiteY3" fmla="*/ 216131 h 349135"/>
              <a:gd name="connsiteX4" fmla="*/ 37 w 166364"/>
              <a:gd name="connsiteY4" fmla="*/ 241069 h 349135"/>
              <a:gd name="connsiteX5" fmla="*/ 141353 w 166364"/>
              <a:gd name="connsiteY5" fmla="*/ 349135 h 34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364" h="349135">
                <a:moveTo>
                  <a:pt x="16662" y="0"/>
                </a:moveTo>
                <a:cubicBezTo>
                  <a:pt x="92862" y="40178"/>
                  <a:pt x="169062" y="80357"/>
                  <a:pt x="166291" y="99753"/>
                </a:cubicBezTo>
                <a:cubicBezTo>
                  <a:pt x="163520" y="119149"/>
                  <a:pt x="2808" y="96983"/>
                  <a:pt x="37" y="116379"/>
                </a:cubicBezTo>
                <a:cubicBezTo>
                  <a:pt x="-2734" y="135775"/>
                  <a:pt x="149666" y="195349"/>
                  <a:pt x="149666" y="216131"/>
                </a:cubicBezTo>
                <a:cubicBezTo>
                  <a:pt x="149666" y="236913"/>
                  <a:pt x="1422" y="218902"/>
                  <a:pt x="37" y="241069"/>
                </a:cubicBezTo>
                <a:cubicBezTo>
                  <a:pt x="-1349" y="263236"/>
                  <a:pt x="70002" y="306185"/>
                  <a:pt x="141353" y="349135"/>
                </a:cubicBezTo>
              </a:path>
            </a:pathLst>
          </a:custGeom>
          <a:solidFill>
            <a:schemeClr val="bg1">
              <a:lumMod val="9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5DC86EBE-8FCC-DA40-A847-F781A08680DC}"/>
              </a:ext>
            </a:extLst>
          </p:cNvPr>
          <p:cNvCxnSpPr>
            <a:cxnSpLocks/>
            <a:stCxn id="8" idx="4"/>
          </p:cNvCxnSpPr>
          <p:nvPr/>
        </p:nvCxnSpPr>
        <p:spPr>
          <a:xfrm>
            <a:off x="3239145" y="2747891"/>
            <a:ext cx="27808" cy="878523"/>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1" name="모서리가 둥근 직사각형 5">
            <a:extLst>
              <a:ext uri="{FF2B5EF4-FFF2-40B4-BE49-F238E27FC236}">
                <a16:creationId xmlns:a16="http://schemas.microsoft.com/office/drawing/2014/main" id="{1EFBB46B-AF44-FF47-8BFB-11DFD13F0B7F}"/>
              </a:ext>
            </a:extLst>
          </p:cNvPr>
          <p:cNvSpPr/>
          <p:nvPr/>
        </p:nvSpPr>
        <p:spPr>
          <a:xfrm>
            <a:off x="2535480" y="2921371"/>
            <a:ext cx="1403115" cy="399209"/>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system call</a:t>
            </a:r>
            <a:endParaRPr kumimoji="1" lang="ko-Kore-KR"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 name="Rounded Rectangle 11">
            <a:extLst>
              <a:ext uri="{FF2B5EF4-FFF2-40B4-BE49-F238E27FC236}">
                <a16:creationId xmlns:a16="http://schemas.microsoft.com/office/drawing/2014/main" id="{C83A8F26-8893-D64E-8B1F-9266F84AB6EC}"/>
              </a:ext>
            </a:extLst>
          </p:cNvPr>
          <p:cNvSpPr/>
          <p:nvPr/>
        </p:nvSpPr>
        <p:spPr>
          <a:xfrm>
            <a:off x="2474199" y="3669389"/>
            <a:ext cx="1585503" cy="430517"/>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lIns="0" tIns="90000" rIns="0" bIns="9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vfs_read(…)</a:t>
            </a:r>
          </a:p>
        </p:txBody>
      </p:sp>
      <p:cxnSp>
        <p:nvCxnSpPr>
          <p:cNvPr id="13" name="Curved Connector 12">
            <a:extLst>
              <a:ext uri="{FF2B5EF4-FFF2-40B4-BE49-F238E27FC236}">
                <a16:creationId xmlns:a16="http://schemas.microsoft.com/office/drawing/2014/main" id="{DD3823E4-84AB-3144-948C-5BEAA8336D2D}"/>
              </a:ext>
            </a:extLst>
          </p:cNvPr>
          <p:cNvCxnSpPr>
            <a:cxnSpLocks/>
            <a:stCxn id="12" idx="3"/>
          </p:cNvCxnSpPr>
          <p:nvPr/>
        </p:nvCxnSpPr>
        <p:spPr>
          <a:xfrm flipV="1">
            <a:off x="4059703" y="2402265"/>
            <a:ext cx="642279" cy="1482383"/>
          </a:xfrm>
          <a:prstGeom prst="curved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4C02E31-FE3A-5640-B4DC-8C89448731FA}"/>
              </a:ext>
            </a:extLst>
          </p:cNvPr>
          <p:cNvCxnSpPr>
            <a:cxnSpLocks/>
          </p:cNvCxnSpPr>
          <p:nvPr/>
        </p:nvCxnSpPr>
        <p:spPr>
          <a:xfrm>
            <a:off x="4486444" y="3146834"/>
            <a:ext cx="0" cy="327169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E80AC40-E058-E14B-8F76-39F6B25BEB3C}"/>
              </a:ext>
            </a:extLst>
          </p:cNvPr>
          <p:cNvCxnSpPr>
            <a:cxnSpLocks/>
          </p:cNvCxnSpPr>
          <p:nvPr/>
        </p:nvCxnSpPr>
        <p:spPr>
          <a:xfrm flipH="1">
            <a:off x="4486446" y="6418528"/>
            <a:ext cx="6060817"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5" name="Rounded Rectangle 24">
            <a:extLst>
              <a:ext uri="{FF2B5EF4-FFF2-40B4-BE49-F238E27FC236}">
                <a16:creationId xmlns:a16="http://schemas.microsoft.com/office/drawing/2014/main" id="{FEE14F71-5BC0-594A-862B-0F78422FBFD1}"/>
              </a:ext>
            </a:extLst>
          </p:cNvPr>
          <p:cNvSpPr/>
          <p:nvPr/>
        </p:nvSpPr>
        <p:spPr>
          <a:xfrm>
            <a:off x="4694646" y="5154648"/>
            <a:ext cx="1749263" cy="738029"/>
          </a:xfrm>
          <a:prstGeom prst="roundRect">
            <a:avLst>
              <a:gd name="adj" fmla="val 22483"/>
            </a:avLst>
          </a:prstGeom>
          <a:noFill/>
          <a:ln w="444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Hotness</a:t>
            </a:r>
            <a:b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Filtering</a:t>
            </a:r>
          </a:p>
        </p:txBody>
      </p:sp>
      <p:sp>
        <p:nvSpPr>
          <p:cNvPr id="26" name="Left Brace 25">
            <a:extLst>
              <a:ext uri="{FF2B5EF4-FFF2-40B4-BE49-F238E27FC236}">
                <a16:creationId xmlns:a16="http://schemas.microsoft.com/office/drawing/2014/main" id="{14262210-5CE9-0948-A3BC-BE0D91A5F4FB}"/>
              </a:ext>
            </a:extLst>
          </p:cNvPr>
          <p:cNvSpPr/>
          <p:nvPr/>
        </p:nvSpPr>
        <p:spPr>
          <a:xfrm>
            <a:off x="6497335" y="4816495"/>
            <a:ext cx="218490" cy="1436084"/>
          </a:xfrm>
          <a:prstGeom prst="leftBrace">
            <a:avLst>
              <a:gd name="adj1" fmla="val 8333"/>
              <a:gd name="adj2" fmla="val 51597"/>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ounded Rectangle 26">
            <a:extLst>
              <a:ext uri="{FF2B5EF4-FFF2-40B4-BE49-F238E27FC236}">
                <a16:creationId xmlns:a16="http://schemas.microsoft.com/office/drawing/2014/main" id="{843E2500-018B-BF46-BB24-9BBD17E1C5F5}"/>
              </a:ext>
            </a:extLst>
          </p:cNvPr>
          <p:cNvSpPr/>
          <p:nvPr/>
        </p:nvSpPr>
        <p:spPr>
          <a:xfrm>
            <a:off x="7062610" y="4971049"/>
            <a:ext cx="988404" cy="2399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start_offset</a:t>
            </a:r>
          </a:p>
        </p:txBody>
      </p:sp>
      <p:sp>
        <p:nvSpPr>
          <p:cNvPr id="28" name="Rounded Rectangle 27">
            <a:extLst>
              <a:ext uri="{FF2B5EF4-FFF2-40B4-BE49-F238E27FC236}">
                <a16:creationId xmlns:a16="http://schemas.microsoft.com/office/drawing/2014/main" id="{9F2A15C5-B462-4A4B-BD14-6D41ECC59FD6}"/>
              </a:ext>
            </a:extLst>
          </p:cNvPr>
          <p:cNvSpPr/>
          <p:nvPr/>
        </p:nvSpPr>
        <p:spPr>
          <a:xfrm>
            <a:off x="9159629" y="4966587"/>
            <a:ext cx="911589" cy="2399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count</a:t>
            </a:r>
          </a:p>
        </p:txBody>
      </p:sp>
      <p:sp>
        <p:nvSpPr>
          <p:cNvPr id="29" name="Rounded Rectangle 28">
            <a:extLst>
              <a:ext uri="{FF2B5EF4-FFF2-40B4-BE49-F238E27FC236}">
                <a16:creationId xmlns:a16="http://schemas.microsoft.com/office/drawing/2014/main" id="{418CDCD6-F05A-2740-8F8E-D5862D49A168}"/>
              </a:ext>
            </a:extLst>
          </p:cNvPr>
          <p:cNvSpPr/>
          <p:nvPr/>
        </p:nvSpPr>
        <p:spPr>
          <a:xfrm>
            <a:off x="8132458" y="4971049"/>
            <a:ext cx="988404" cy="2399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end_offset</a:t>
            </a:r>
          </a:p>
        </p:txBody>
      </p:sp>
      <p:sp>
        <p:nvSpPr>
          <p:cNvPr id="30" name="Rounded Rectangle 29">
            <a:extLst>
              <a:ext uri="{FF2B5EF4-FFF2-40B4-BE49-F238E27FC236}">
                <a16:creationId xmlns:a16="http://schemas.microsoft.com/office/drawing/2014/main" id="{4398B562-2888-054E-A1F0-53B843747AD4}"/>
              </a:ext>
            </a:extLst>
          </p:cNvPr>
          <p:cNvSpPr/>
          <p:nvPr/>
        </p:nvSpPr>
        <p:spPr>
          <a:xfrm>
            <a:off x="7051104" y="5215170"/>
            <a:ext cx="3654554" cy="721478"/>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0             131071          100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262144        393215           64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393216        524287           62      </a:t>
            </a:r>
          </a:p>
        </p:txBody>
      </p:sp>
      <p:cxnSp>
        <p:nvCxnSpPr>
          <p:cNvPr id="33" name="Straight Arrow Connector 32">
            <a:extLst>
              <a:ext uri="{FF2B5EF4-FFF2-40B4-BE49-F238E27FC236}">
                <a16:creationId xmlns:a16="http://schemas.microsoft.com/office/drawing/2014/main" id="{00067DBA-838A-CB4F-9B23-73253A78C470}"/>
              </a:ext>
            </a:extLst>
          </p:cNvPr>
          <p:cNvCxnSpPr>
            <a:cxnSpLocks/>
            <a:endCxn id="25" idx="0"/>
          </p:cNvCxnSpPr>
          <p:nvPr/>
        </p:nvCxnSpPr>
        <p:spPr>
          <a:xfrm flipH="1">
            <a:off x="5569278" y="4315322"/>
            <a:ext cx="3427" cy="8393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0B41371F-2D55-E447-BD88-0A184CA4AAC7}"/>
              </a:ext>
            </a:extLst>
          </p:cNvPr>
          <p:cNvSpPr/>
          <p:nvPr/>
        </p:nvSpPr>
        <p:spPr>
          <a:xfrm>
            <a:off x="8556610" y="6055783"/>
            <a:ext cx="99505" cy="2399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37" name="Rounded Rectangle 36">
            <a:extLst>
              <a:ext uri="{FF2B5EF4-FFF2-40B4-BE49-F238E27FC236}">
                <a16:creationId xmlns:a16="http://schemas.microsoft.com/office/drawing/2014/main" id="{0EDBD733-979D-DE46-B36E-DBC0A374E02C}"/>
              </a:ext>
            </a:extLst>
          </p:cNvPr>
          <p:cNvSpPr/>
          <p:nvPr/>
        </p:nvSpPr>
        <p:spPr>
          <a:xfrm>
            <a:off x="6898599" y="4845478"/>
            <a:ext cx="3362512" cy="1451458"/>
          </a:xfrm>
          <a:prstGeom prst="roundRect">
            <a:avLst>
              <a:gd name="adj" fmla="val 60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모서리가 둥근 직사각형 136">
            <a:extLst>
              <a:ext uri="{FF2B5EF4-FFF2-40B4-BE49-F238E27FC236}">
                <a16:creationId xmlns:a16="http://schemas.microsoft.com/office/drawing/2014/main" id="{0FBBAE5A-895B-6345-9E41-E55980C8F635}"/>
              </a:ext>
            </a:extLst>
          </p:cNvPr>
          <p:cNvSpPr/>
          <p:nvPr/>
        </p:nvSpPr>
        <p:spPr>
          <a:xfrm>
            <a:off x="7705025" y="4668172"/>
            <a:ext cx="1749659" cy="300115"/>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 Range List</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6" name="Rounded Rectangle 45">
            <a:extLst>
              <a:ext uri="{FF2B5EF4-FFF2-40B4-BE49-F238E27FC236}">
                <a16:creationId xmlns:a16="http://schemas.microsoft.com/office/drawing/2014/main" id="{01B1AB8E-DAC5-CC4E-A692-2A89C869FDBA}"/>
              </a:ext>
            </a:extLst>
          </p:cNvPr>
          <p:cNvSpPr/>
          <p:nvPr/>
        </p:nvSpPr>
        <p:spPr>
          <a:xfrm>
            <a:off x="4701982" y="2033250"/>
            <a:ext cx="1749263" cy="738029"/>
          </a:xfrm>
          <a:prstGeom prst="roundRect">
            <a:avLst>
              <a:gd name="adj" fmla="val 21559"/>
            </a:avLst>
          </a:prstGeom>
          <a:noFill/>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System Call</a:t>
            </a:r>
            <a:b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Monitoring</a:t>
            </a:r>
          </a:p>
        </p:txBody>
      </p:sp>
      <p:sp>
        <p:nvSpPr>
          <p:cNvPr id="47" name="Left Brace 46">
            <a:extLst>
              <a:ext uri="{FF2B5EF4-FFF2-40B4-BE49-F238E27FC236}">
                <a16:creationId xmlns:a16="http://schemas.microsoft.com/office/drawing/2014/main" id="{412A3FA0-894A-C74D-AA6B-44C3366B6232}"/>
              </a:ext>
            </a:extLst>
          </p:cNvPr>
          <p:cNvSpPr/>
          <p:nvPr/>
        </p:nvSpPr>
        <p:spPr>
          <a:xfrm>
            <a:off x="6497333" y="1857293"/>
            <a:ext cx="221935" cy="994001"/>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ounded Rectangle 47">
            <a:extLst>
              <a:ext uri="{FF2B5EF4-FFF2-40B4-BE49-F238E27FC236}">
                <a16:creationId xmlns:a16="http://schemas.microsoft.com/office/drawing/2014/main" id="{0F4F4394-B7C8-BF43-B8F4-15D92CC70F96}"/>
              </a:ext>
            </a:extLst>
          </p:cNvPr>
          <p:cNvSpPr/>
          <p:nvPr/>
        </p:nvSpPr>
        <p:spPr>
          <a:xfrm>
            <a:off x="8558099" y="4382684"/>
            <a:ext cx="99505" cy="2399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49" name="Rounded Rectangle 48">
            <a:extLst>
              <a:ext uri="{FF2B5EF4-FFF2-40B4-BE49-F238E27FC236}">
                <a16:creationId xmlns:a16="http://schemas.microsoft.com/office/drawing/2014/main" id="{D217D76C-7A56-F24E-ABEA-B0BBA3C61107}"/>
              </a:ext>
            </a:extLst>
          </p:cNvPr>
          <p:cNvSpPr/>
          <p:nvPr/>
        </p:nvSpPr>
        <p:spPr>
          <a:xfrm>
            <a:off x="4698072" y="3577293"/>
            <a:ext cx="1749263" cy="738029"/>
          </a:xfrm>
          <a:prstGeom prst="roundRect">
            <a:avLst>
              <a:gd name="adj" fmla="val 22483"/>
            </a:avLst>
          </a:prstGeom>
          <a:noFill/>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Per-file</a:t>
            </a:r>
            <a:b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1"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Analysis</a:t>
            </a:r>
          </a:p>
        </p:txBody>
      </p:sp>
      <p:sp>
        <p:nvSpPr>
          <p:cNvPr id="50" name="Left Brace 49">
            <a:extLst>
              <a:ext uri="{FF2B5EF4-FFF2-40B4-BE49-F238E27FC236}">
                <a16:creationId xmlns:a16="http://schemas.microsoft.com/office/drawing/2014/main" id="{D235C775-38D5-F64A-9449-B83C0F3D05B3}"/>
              </a:ext>
            </a:extLst>
          </p:cNvPr>
          <p:cNvSpPr/>
          <p:nvPr/>
        </p:nvSpPr>
        <p:spPr>
          <a:xfrm>
            <a:off x="6497333" y="3186458"/>
            <a:ext cx="254459" cy="1416000"/>
          </a:xfrm>
          <a:prstGeom prst="leftBrace">
            <a:avLst>
              <a:gd name="adj1" fmla="val 8333"/>
              <a:gd name="adj2" fmla="val 53521"/>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ounded Rectangle 50">
            <a:extLst>
              <a:ext uri="{FF2B5EF4-FFF2-40B4-BE49-F238E27FC236}">
                <a16:creationId xmlns:a16="http://schemas.microsoft.com/office/drawing/2014/main" id="{22A1529B-A2A9-AA44-AF9C-32E0C6C07B0F}"/>
              </a:ext>
            </a:extLst>
          </p:cNvPr>
          <p:cNvSpPr/>
          <p:nvPr/>
        </p:nvSpPr>
        <p:spPr>
          <a:xfrm>
            <a:off x="7057841" y="3297662"/>
            <a:ext cx="988404" cy="2399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start_offset</a:t>
            </a:r>
          </a:p>
        </p:txBody>
      </p:sp>
      <p:sp>
        <p:nvSpPr>
          <p:cNvPr id="52" name="Rounded Rectangle 51">
            <a:extLst>
              <a:ext uri="{FF2B5EF4-FFF2-40B4-BE49-F238E27FC236}">
                <a16:creationId xmlns:a16="http://schemas.microsoft.com/office/drawing/2014/main" id="{6A67F3A2-6CCD-1D45-A46B-D8DAD04B79C9}"/>
              </a:ext>
            </a:extLst>
          </p:cNvPr>
          <p:cNvSpPr/>
          <p:nvPr/>
        </p:nvSpPr>
        <p:spPr>
          <a:xfrm>
            <a:off x="9067798" y="3293369"/>
            <a:ext cx="911589" cy="2399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count</a:t>
            </a:r>
          </a:p>
        </p:txBody>
      </p:sp>
      <p:sp>
        <p:nvSpPr>
          <p:cNvPr id="53" name="Rounded Rectangle 52">
            <a:extLst>
              <a:ext uri="{FF2B5EF4-FFF2-40B4-BE49-F238E27FC236}">
                <a16:creationId xmlns:a16="http://schemas.microsoft.com/office/drawing/2014/main" id="{596D839E-D0C8-AB49-AE54-E1099D4269DF}"/>
              </a:ext>
            </a:extLst>
          </p:cNvPr>
          <p:cNvSpPr/>
          <p:nvPr/>
        </p:nvSpPr>
        <p:spPr>
          <a:xfrm>
            <a:off x="8069593" y="3297662"/>
            <a:ext cx="988404" cy="2399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end_offset</a:t>
            </a:r>
          </a:p>
        </p:txBody>
      </p:sp>
      <p:sp>
        <p:nvSpPr>
          <p:cNvPr id="54" name="Rounded Rectangle 53">
            <a:extLst>
              <a:ext uri="{FF2B5EF4-FFF2-40B4-BE49-F238E27FC236}">
                <a16:creationId xmlns:a16="http://schemas.microsoft.com/office/drawing/2014/main" id="{044828F9-ED4D-9544-A620-6EFA3F83B0C5}"/>
              </a:ext>
            </a:extLst>
          </p:cNvPr>
          <p:cNvSpPr/>
          <p:nvPr/>
        </p:nvSpPr>
        <p:spPr>
          <a:xfrm>
            <a:off x="7059882" y="3541780"/>
            <a:ext cx="3654554" cy="721478"/>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0             </a:t>
            </a:r>
            <a:r>
              <a:rPr kumimoji="1" lang="en-KR" sz="16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131071</a:t>
            </a: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131072        262143            3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262144        393215           64</a:t>
            </a:r>
          </a:p>
        </p:txBody>
      </p:sp>
      <p:grpSp>
        <p:nvGrpSpPr>
          <p:cNvPr id="55" name="Group 54">
            <a:extLst>
              <a:ext uri="{FF2B5EF4-FFF2-40B4-BE49-F238E27FC236}">
                <a16:creationId xmlns:a16="http://schemas.microsoft.com/office/drawing/2014/main" id="{95A5508D-F909-2041-B92F-6E3E25E8B9A5}"/>
              </a:ext>
            </a:extLst>
          </p:cNvPr>
          <p:cNvGrpSpPr/>
          <p:nvPr/>
        </p:nvGrpSpPr>
        <p:grpSpPr>
          <a:xfrm>
            <a:off x="6981137" y="1740560"/>
            <a:ext cx="4079851" cy="1362226"/>
            <a:chOff x="6142240" y="3442844"/>
            <a:chExt cx="2668173" cy="797369"/>
          </a:xfrm>
        </p:grpSpPr>
        <p:sp>
          <p:nvSpPr>
            <p:cNvPr id="56" name="Rounded Rectangle 55">
              <a:extLst>
                <a:ext uri="{FF2B5EF4-FFF2-40B4-BE49-F238E27FC236}">
                  <a16:creationId xmlns:a16="http://schemas.microsoft.com/office/drawing/2014/main" id="{49956589-9B86-5F4E-AF39-FFF81EA8286C}"/>
                </a:ext>
              </a:extLst>
            </p:cNvPr>
            <p:cNvSpPr/>
            <p:nvPr/>
          </p:nvSpPr>
          <p:spPr>
            <a:xfrm>
              <a:off x="6398534" y="3442844"/>
              <a:ext cx="486542" cy="1404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inode # </a:t>
              </a:r>
            </a:p>
          </p:txBody>
        </p:sp>
        <p:sp>
          <p:nvSpPr>
            <p:cNvPr id="57" name="Rounded Rectangle 56">
              <a:extLst>
                <a:ext uri="{FF2B5EF4-FFF2-40B4-BE49-F238E27FC236}">
                  <a16:creationId xmlns:a16="http://schemas.microsoft.com/office/drawing/2014/main" id="{53D802B1-AAAA-DF4C-8BCE-4C6A2B0F8B66}"/>
                </a:ext>
              </a:extLst>
            </p:cNvPr>
            <p:cNvSpPr/>
            <p:nvPr/>
          </p:nvSpPr>
          <p:spPr>
            <a:xfrm>
              <a:off x="6910334" y="3445457"/>
              <a:ext cx="292000" cy="1404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size</a:t>
              </a:r>
            </a:p>
          </p:txBody>
        </p:sp>
        <p:sp>
          <p:nvSpPr>
            <p:cNvPr id="58" name="Rounded Rectangle 57">
              <a:extLst>
                <a:ext uri="{FF2B5EF4-FFF2-40B4-BE49-F238E27FC236}">
                  <a16:creationId xmlns:a16="http://schemas.microsoft.com/office/drawing/2014/main" id="{9DBB93BC-13F9-9D47-A5D1-7F9D9C393ECD}"/>
                </a:ext>
              </a:extLst>
            </p:cNvPr>
            <p:cNvSpPr/>
            <p:nvPr/>
          </p:nvSpPr>
          <p:spPr>
            <a:xfrm>
              <a:off x="7342318" y="3445457"/>
              <a:ext cx="646404" cy="1404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start_offset</a:t>
              </a:r>
            </a:p>
          </p:txBody>
        </p:sp>
        <p:sp>
          <p:nvSpPr>
            <p:cNvPr id="59" name="Rounded Rectangle 58">
              <a:extLst>
                <a:ext uri="{FF2B5EF4-FFF2-40B4-BE49-F238E27FC236}">
                  <a16:creationId xmlns:a16="http://schemas.microsoft.com/office/drawing/2014/main" id="{A83B4564-E64D-4146-B46C-E8085EE2E656}"/>
                </a:ext>
              </a:extLst>
            </p:cNvPr>
            <p:cNvSpPr/>
            <p:nvPr/>
          </p:nvSpPr>
          <p:spPr>
            <a:xfrm>
              <a:off x="8047353" y="3442844"/>
              <a:ext cx="763060" cy="1404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O_DIRECT?</a:t>
              </a:r>
            </a:p>
          </p:txBody>
        </p:sp>
        <p:sp>
          <p:nvSpPr>
            <p:cNvPr id="60" name="Rounded Rectangle 59">
              <a:extLst>
                <a:ext uri="{FF2B5EF4-FFF2-40B4-BE49-F238E27FC236}">
                  <a16:creationId xmlns:a16="http://schemas.microsoft.com/office/drawing/2014/main" id="{AE821CC6-F290-C445-8DBF-FCBB3729B556}"/>
                </a:ext>
              </a:extLst>
            </p:cNvPr>
            <p:cNvSpPr/>
            <p:nvPr/>
          </p:nvSpPr>
          <p:spPr>
            <a:xfrm>
              <a:off x="6142240" y="3583069"/>
              <a:ext cx="2642915" cy="422312"/>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       10       130000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       10       131072      131072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       10       131072      262144              0</a:t>
              </a:r>
            </a:p>
          </p:txBody>
        </p:sp>
        <p:sp>
          <p:nvSpPr>
            <p:cNvPr id="61" name="Rounded Rectangle 60">
              <a:extLst>
                <a:ext uri="{FF2B5EF4-FFF2-40B4-BE49-F238E27FC236}">
                  <a16:creationId xmlns:a16="http://schemas.microsoft.com/office/drawing/2014/main" id="{607A9167-8100-4347-860E-F255EB59097E}"/>
                </a:ext>
              </a:extLst>
            </p:cNvPr>
            <p:cNvSpPr/>
            <p:nvPr/>
          </p:nvSpPr>
          <p:spPr>
            <a:xfrm>
              <a:off x="7228373" y="4067412"/>
              <a:ext cx="46568" cy="172801"/>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ts val="320"/>
                </a:lnSpc>
                <a:spcBef>
                  <a:spcPts val="0"/>
                </a:spcBef>
                <a:spcAft>
                  <a:spcPts val="0"/>
                </a:spcAft>
                <a:buClrTx/>
                <a:buSzTx/>
                <a:buFontTx/>
                <a:buNone/>
                <a:tabLst/>
                <a:defRPr/>
              </a:pPr>
              <a:r>
                <a:rPr kumimoji="1"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grpSp>
      <p:cxnSp>
        <p:nvCxnSpPr>
          <p:cNvPr id="62" name="Straight Arrow Connector 61">
            <a:extLst>
              <a:ext uri="{FF2B5EF4-FFF2-40B4-BE49-F238E27FC236}">
                <a16:creationId xmlns:a16="http://schemas.microsoft.com/office/drawing/2014/main" id="{31D7B2B6-A58F-DA45-8884-423FEF6B11FA}"/>
              </a:ext>
            </a:extLst>
          </p:cNvPr>
          <p:cNvCxnSpPr>
            <a:cxnSpLocks/>
            <a:stCxn id="46" idx="2"/>
            <a:endCxn id="49" idx="0"/>
          </p:cNvCxnSpPr>
          <p:nvPr/>
        </p:nvCxnSpPr>
        <p:spPr>
          <a:xfrm flipH="1">
            <a:off x="5572705" y="2771279"/>
            <a:ext cx="3910" cy="8060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0E6B9354-8FF5-5242-8535-E6C302C0B5B9}"/>
              </a:ext>
            </a:extLst>
          </p:cNvPr>
          <p:cNvSpPr/>
          <p:nvPr/>
        </p:nvSpPr>
        <p:spPr>
          <a:xfrm>
            <a:off x="6878333" y="3157658"/>
            <a:ext cx="3362512" cy="1451458"/>
          </a:xfrm>
          <a:prstGeom prst="roundRect">
            <a:avLst>
              <a:gd name="adj" fmla="val 60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모서리가 둥근 직사각형 136">
            <a:extLst>
              <a:ext uri="{FF2B5EF4-FFF2-40B4-BE49-F238E27FC236}">
                <a16:creationId xmlns:a16="http://schemas.microsoft.com/office/drawing/2014/main" id="{EC9C635E-E298-D94A-9FC0-3BF1D48E1693}"/>
              </a:ext>
            </a:extLst>
          </p:cNvPr>
          <p:cNvSpPr/>
          <p:nvPr/>
        </p:nvSpPr>
        <p:spPr>
          <a:xfrm>
            <a:off x="7683271" y="2984801"/>
            <a:ext cx="1749659" cy="300115"/>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 Range List</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5" name="Rounded Rectangle 64">
            <a:extLst>
              <a:ext uri="{FF2B5EF4-FFF2-40B4-BE49-F238E27FC236}">
                <a16:creationId xmlns:a16="http://schemas.microsoft.com/office/drawing/2014/main" id="{51220512-D81E-C14C-881A-EA7DCA9EE1BA}"/>
              </a:ext>
            </a:extLst>
          </p:cNvPr>
          <p:cNvSpPr/>
          <p:nvPr/>
        </p:nvSpPr>
        <p:spPr>
          <a:xfrm>
            <a:off x="6728295" y="1742945"/>
            <a:ext cx="743962" cy="239957"/>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Type</a:t>
            </a:r>
          </a:p>
        </p:txBody>
      </p:sp>
      <p:sp>
        <p:nvSpPr>
          <p:cNvPr id="66" name="TextBox 65">
            <a:extLst>
              <a:ext uri="{FF2B5EF4-FFF2-40B4-BE49-F238E27FC236}">
                <a16:creationId xmlns:a16="http://schemas.microsoft.com/office/drawing/2014/main" id="{AE933F76-8BA8-CE4F-9B48-911F35CE72A2}"/>
              </a:ext>
            </a:extLst>
          </p:cNvPr>
          <p:cNvSpPr txBox="1"/>
          <p:nvPr/>
        </p:nvSpPr>
        <p:spPr>
          <a:xfrm>
            <a:off x="452930" y="5571207"/>
            <a:ext cx="3986530" cy="724149"/>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Truncates the file range lists according to the hotness threshold </a:t>
            </a:r>
          </a:p>
        </p:txBody>
      </p:sp>
    </p:spTree>
    <p:extLst>
      <p:ext uri="{BB962C8B-B14F-4D97-AF65-F5344CB8AC3E}">
        <p14:creationId xmlns:p14="http://schemas.microsoft.com/office/powerpoint/2010/main" val="3274889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The migration phase of FragPicker</a:t>
            </a:r>
          </a:p>
        </p:txBody>
      </p:sp>
      <p:sp>
        <p:nvSpPr>
          <p:cNvPr id="4" name="모서리가 둥근 직사각형 31">
            <a:extLst>
              <a:ext uri="{FF2B5EF4-FFF2-40B4-BE49-F238E27FC236}">
                <a16:creationId xmlns:a16="http://schemas.microsoft.com/office/drawing/2014/main" id="{6AC89CC1-163F-D240-8705-4685336864E8}"/>
              </a:ext>
            </a:extLst>
          </p:cNvPr>
          <p:cNvSpPr/>
          <p:nvPr/>
        </p:nvSpPr>
        <p:spPr>
          <a:xfrm>
            <a:off x="4577319" y="3072990"/>
            <a:ext cx="7008346" cy="543295"/>
          </a:xfrm>
          <a:prstGeom prst="roundRect">
            <a:avLst>
              <a:gd name="adj" fmla="val 14939"/>
            </a:avLst>
          </a:prstGeom>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모서리가 둥근 직사각형 57">
            <a:extLst>
              <a:ext uri="{FF2B5EF4-FFF2-40B4-BE49-F238E27FC236}">
                <a16:creationId xmlns:a16="http://schemas.microsoft.com/office/drawing/2014/main" id="{BB6CB14E-0EEA-1147-AE28-B84D7C6A1F03}"/>
              </a:ext>
            </a:extLst>
          </p:cNvPr>
          <p:cNvSpPr/>
          <p:nvPr/>
        </p:nvSpPr>
        <p:spPr>
          <a:xfrm>
            <a:off x="4744640" y="3072990"/>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모서리가 둥근 직사각형 58">
            <a:extLst>
              <a:ext uri="{FF2B5EF4-FFF2-40B4-BE49-F238E27FC236}">
                <a16:creationId xmlns:a16="http://schemas.microsoft.com/office/drawing/2014/main" id="{0737FD1D-8697-4641-B873-FEBB32D747EF}"/>
              </a:ext>
            </a:extLst>
          </p:cNvPr>
          <p:cNvSpPr/>
          <p:nvPr/>
        </p:nvSpPr>
        <p:spPr>
          <a:xfrm>
            <a:off x="5053642" y="3072990"/>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모서리가 둥근 직사각형 59">
            <a:extLst>
              <a:ext uri="{FF2B5EF4-FFF2-40B4-BE49-F238E27FC236}">
                <a16:creationId xmlns:a16="http://schemas.microsoft.com/office/drawing/2014/main" id="{40FABD19-7547-8E42-9D0A-1F3BFB94C1BE}"/>
              </a:ext>
            </a:extLst>
          </p:cNvPr>
          <p:cNvSpPr/>
          <p:nvPr/>
        </p:nvSpPr>
        <p:spPr>
          <a:xfrm>
            <a:off x="5362643" y="3072990"/>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모서리가 둥근 직사각형 60">
            <a:extLst>
              <a:ext uri="{FF2B5EF4-FFF2-40B4-BE49-F238E27FC236}">
                <a16:creationId xmlns:a16="http://schemas.microsoft.com/office/drawing/2014/main" id="{0A0AE154-8B99-C449-9BC6-99E07DC09545}"/>
              </a:ext>
            </a:extLst>
          </p:cNvPr>
          <p:cNvSpPr/>
          <p:nvPr/>
        </p:nvSpPr>
        <p:spPr>
          <a:xfrm>
            <a:off x="5671644" y="3072990"/>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모서리가 둥근 직사각형 64">
            <a:extLst>
              <a:ext uri="{FF2B5EF4-FFF2-40B4-BE49-F238E27FC236}">
                <a16:creationId xmlns:a16="http://schemas.microsoft.com/office/drawing/2014/main" id="{8FF38952-2F96-184B-8694-B5F94AE6F241}"/>
              </a:ext>
            </a:extLst>
          </p:cNvPr>
          <p:cNvSpPr/>
          <p:nvPr/>
        </p:nvSpPr>
        <p:spPr>
          <a:xfrm>
            <a:off x="5980747" y="3072990"/>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모서리가 둥근 직사각형 65">
            <a:extLst>
              <a:ext uri="{FF2B5EF4-FFF2-40B4-BE49-F238E27FC236}">
                <a16:creationId xmlns:a16="http://schemas.microsoft.com/office/drawing/2014/main" id="{CD03FDA7-CABC-9440-8499-12A5C455AF2E}"/>
              </a:ext>
            </a:extLst>
          </p:cNvPr>
          <p:cNvSpPr/>
          <p:nvPr/>
        </p:nvSpPr>
        <p:spPr>
          <a:xfrm>
            <a:off x="6289749" y="3072990"/>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모서리가 둥근 직사각형 66">
            <a:extLst>
              <a:ext uri="{FF2B5EF4-FFF2-40B4-BE49-F238E27FC236}">
                <a16:creationId xmlns:a16="http://schemas.microsoft.com/office/drawing/2014/main" id="{6CEB9138-B41C-BB4F-9C9E-C6214D67272D}"/>
              </a:ext>
            </a:extLst>
          </p:cNvPr>
          <p:cNvSpPr/>
          <p:nvPr/>
        </p:nvSpPr>
        <p:spPr>
          <a:xfrm>
            <a:off x="6598751" y="3072990"/>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모서리가 둥근 직사각형 67">
            <a:extLst>
              <a:ext uri="{FF2B5EF4-FFF2-40B4-BE49-F238E27FC236}">
                <a16:creationId xmlns:a16="http://schemas.microsoft.com/office/drawing/2014/main" id="{B45CEF30-E5A5-A540-B593-EA213BC730BD}"/>
              </a:ext>
            </a:extLst>
          </p:cNvPr>
          <p:cNvSpPr/>
          <p:nvPr/>
        </p:nvSpPr>
        <p:spPr>
          <a:xfrm>
            <a:off x="6907751" y="3072990"/>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모서리가 둥근 직사각형 69">
            <a:extLst>
              <a:ext uri="{FF2B5EF4-FFF2-40B4-BE49-F238E27FC236}">
                <a16:creationId xmlns:a16="http://schemas.microsoft.com/office/drawing/2014/main" id="{CA52E722-FCA3-2E45-BAE7-A2C1C5E16B47}"/>
              </a:ext>
            </a:extLst>
          </p:cNvPr>
          <p:cNvSpPr/>
          <p:nvPr/>
        </p:nvSpPr>
        <p:spPr>
          <a:xfrm>
            <a:off x="7216856" y="3072990"/>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모서리가 둥근 직사각형 70">
            <a:extLst>
              <a:ext uri="{FF2B5EF4-FFF2-40B4-BE49-F238E27FC236}">
                <a16:creationId xmlns:a16="http://schemas.microsoft.com/office/drawing/2014/main" id="{F4351FBD-FDFB-6A4A-A053-F0966EE35F80}"/>
              </a:ext>
            </a:extLst>
          </p:cNvPr>
          <p:cNvSpPr/>
          <p:nvPr/>
        </p:nvSpPr>
        <p:spPr>
          <a:xfrm>
            <a:off x="7525858"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모서리가 둥근 직사각형 71">
            <a:extLst>
              <a:ext uri="{FF2B5EF4-FFF2-40B4-BE49-F238E27FC236}">
                <a16:creationId xmlns:a16="http://schemas.microsoft.com/office/drawing/2014/main" id="{79F3B579-F21B-2F45-8408-4D50D9E22219}"/>
              </a:ext>
            </a:extLst>
          </p:cNvPr>
          <p:cNvSpPr/>
          <p:nvPr/>
        </p:nvSpPr>
        <p:spPr>
          <a:xfrm>
            <a:off x="7834860" y="3072990"/>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모서리가 둥근 직사각형 74">
            <a:extLst>
              <a:ext uri="{FF2B5EF4-FFF2-40B4-BE49-F238E27FC236}">
                <a16:creationId xmlns:a16="http://schemas.microsoft.com/office/drawing/2014/main" id="{C46C47C1-723D-044B-9E73-C710CC19E68B}"/>
              </a:ext>
            </a:extLst>
          </p:cNvPr>
          <p:cNvSpPr/>
          <p:nvPr/>
        </p:nvSpPr>
        <p:spPr>
          <a:xfrm>
            <a:off x="8452964" y="3072990"/>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모서리가 둥근 직사각형 75">
            <a:extLst>
              <a:ext uri="{FF2B5EF4-FFF2-40B4-BE49-F238E27FC236}">
                <a16:creationId xmlns:a16="http://schemas.microsoft.com/office/drawing/2014/main" id="{6B8EB695-C877-B74A-8E91-6F2D3F635A45}"/>
              </a:ext>
            </a:extLst>
          </p:cNvPr>
          <p:cNvSpPr/>
          <p:nvPr/>
        </p:nvSpPr>
        <p:spPr>
          <a:xfrm>
            <a:off x="8761965" y="3072990"/>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모서리가 둥근 직사각형 77">
            <a:extLst>
              <a:ext uri="{FF2B5EF4-FFF2-40B4-BE49-F238E27FC236}">
                <a16:creationId xmlns:a16="http://schemas.microsoft.com/office/drawing/2014/main" id="{BB9C6295-4349-0049-BBCE-7E645DC54E34}"/>
              </a:ext>
            </a:extLst>
          </p:cNvPr>
          <p:cNvSpPr/>
          <p:nvPr/>
        </p:nvSpPr>
        <p:spPr>
          <a:xfrm>
            <a:off x="9379968"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모서리가 둥근 직사각형 79">
            <a:extLst>
              <a:ext uri="{FF2B5EF4-FFF2-40B4-BE49-F238E27FC236}">
                <a16:creationId xmlns:a16="http://schemas.microsoft.com/office/drawing/2014/main" id="{08D2F94D-6DCC-BD44-8F5A-2336D9D197D4}"/>
              </a:ext>
            </a:extLst>
          </p:cNvPr>
          <p:cNvSpPr/>
          <p:nvPr/>
        </p:nvSpPr>
        <p:spPr>
          <a:xfrm>
            <a:off x="9689069"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모서리가 둥근 직사각형 80">
            <a:extLst>
              <a:ext uri="{FF2B5EF4-FFF2-40B4-BE49-F238E27FC236}">
                <a16:creationId xmlns:a16="http://schemas.microsoft.com/office/drawing/2014/main" id="{0E750DF9-A0DA-DC48-9204-F02795C2CE2C}"/>
              </a:ext>
            </a:extLst>
          </p:cNvPr>
          <p:cNvSpPr/>
          <p:nvPr/>
        </p:nvSpPr>
        <p:spPr>
          <a:xfrm>
            <a:off x="9998070"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모서리가 둥근 직사각형 81">
            <a:extLst>
              <a:ext uri="{FF2B5EF4-FFF2-40B4-BE49-F238E27FC236}">
                <a16:creationId xmlns:a16="http://schemas.microsoft.com/office/drawing/2014/main" id="{322F250B-44C5-7A4E-869C-5CB9D8A270B7}"/>
              </a:ext>
            </a:extLst>
          </p:cNvPr>
          <p:cNvSpPr/>
          <p:nvPr/>
        </p:nvSpPr>
        <p:spPr>
          <a:xfrm>
            <a:off x="10307071"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모서리가 둥근 직사각형 89">
            <a:extLst>
              <a:ext uri="{FF2B5EF4-FFF2-40B4-BE49-F238E27FC236}">
                <a16:creationId xmlns:a16="http://schemas.microsoft.com/office/drawing/2014/main" id="{29F1F85C-8833-0D48-A2D6-B5AD7EFD8F46}"/>
              </a:ext>
            </a:extLst>
          </p:cNvPr>
          <p:cNvSpPr/>
          <p:nvPr/>
        </p:nvSpPr>
        <p:spPr>
          <a:xfrm>
            <a:off x="10610635" y="3704624"/>
            <a:ext cx="1181033" cy="279112"/>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Filesystem</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3" name="모서리가 둥근 직사각형 90">
            <a:extLst>
              <a:ext uri="{FF2B5EF4-FFF2-40B4-BE49-F238E27FC236}">
                <a16:creationId xmlns:a16="http://schemas.microsoft.com/office/drawing/2014/main" id="{8A360ECD-1A5C-7B49-B430-CAC3F13A855A}"/>
              </a:ext>
            </a:extLst>
          </p:cNvPr>
          <p:cNvSpPr/>
          <p:nvPr/>
        </p:nvSpPr>
        <p:spPr>
          <a:xfrm>
            <a:off x="10616073"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모서리가 둥근 직사각형 92">
            <a:extLst>
              <a:ext uri="{FF2B5EF4-FFF2-40B4-BE49-F238E27FC236}">
                <a16:creationId xmlns:a16="http://schemas.microsoft.com/office/drawing/2014/main" id="{02CA61D5-0DCF-4B42-B1ED-29FEDF35D4EF}"/>
              </a:ext>
            </a:extLst>
          </p:cNvPr>
          <p:cNvSpPr/>
          <p:nvPr/>
        </p:nvSpPr>
        <p:spPr>
          <a:xfrm>
            <a:off x="5215951" y="2202171"/>
            <a:ext cx="4164000"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모서리가 둥근 직사각형 95">
            <a:extLst>
              <a:ext uri="{FF2B5EF4-FFF2-40B4-BE49-F238E27FC236}">
                <a16:creationId xmlns:a16="http://schemas.microsoft.com/office/drawing/2014/main" id="{DFC0360A-BAC2-DF40-97C6-CB6F3C0543CD}"/>
              </a:ext>
            </a:extLst>
          </p:cNvPr>
          <p:cNvSpPr/>
          <p:nvPr/>
        </p:nvSpPr>
        <p:spPr>
          <a:xfrm>
            <a:off x="5362643" y="2202171"/>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모서리가 둥근 직사각형 96">
            <a:extLst>
              <a:ext uri="{FF2B5EF4-FFF2-40B4-BE49-F238E27FC236}">
                <a16:creationId xmlns:a16="http://schemas.microsoft.com/office/drawing/2014/main" id="{59FD70DD-19F8-8B45-AAFB-ED2DD4C324AA}"/>
              </a:ext>
            </a:extLst>
          </p:cNvPr>
          <p:cNvSpPr/>
          <p:nvPr/>
        </p:nvSpPr>
        <p:spPr>
          <a:xfrm>
            <a:off x="5671644" y="2202171"/>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모서리가 둥근 직사각형 97">
            <a:extLst>
              <a:ext uri="{FF2B5EF4-FFF2-40B4-BE49-F238E27FC236}">
                <a16:creationId xmlns:a16="http://schemas.microsoft.com/office/drawing/2014/main" id="{5C035A2F-8A8A-6B49-AC26-865D3894DB43}"/>
              </a:ext>
            </a:extLst>
          </p:cNvPr>
          <p:cNvSpPr/>
          <p:nvPr/>
        </p:nvSpPr>
        <p:spPr>
          <a:xfrm>
            <a:off x="5980747" y="2202171"/>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모서리가 둥근 직사각형 98">
            <a:extLst>
              <a:ext uri="{FF2B5EF4-FFF2-40B4-BE49-F238E27FC236}">
                <a16:creationId xmlns:a16="http://schemas.microsoft.com/office/drawing/2014/main" id="{29B800C9-8C26-D14E-BC76-6437ABC5D251}"/>
              </a:ext>
            </a:extLst>
          </p:cNvPr>
          <p:cNvSpPr/>
          <p:nvPr/>
        </p:nvSpPr>
        <p:spPr>
          <a:xfrm>
            <a:off x="6289749" y="2202171"/>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모서리가 둥근 직사각형 99">
            <a:extLst>
              <a:ext uri="{FF2B5EF4-FFF2-40B4-BE49-F238E27FC236}">
                <a16:creationId xmlns:a16="http://schemas.microsoft.com/office/drawing/2014/main" id="{85F40C6C-4EDA-C94F-80C3-3530E27660AA}"/>
              </a:ext>
            </a:extLst>
          </p:cNvPr>
          <p:cNvSpPr/>
          <p:nvPr/>
        </p:nvSpPr>
        <p:spPr>
          <a:xfrm>
            <a:off x="6598751" y="2202171"/>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모서리가 둥근 직사각형 100">
            <a:extLst>
              <a:ext uri="{FF2B5EF4-FFF2-40B4-BE49-F238E27FC236}">
                <a16:creationId xmlns:a16="http://schemas.microsoft.com/office/drawing/2014/main" id="{95AC8538-63C8-0C4A-A6E4-548C0666CD52}"/>
              </a:ext>
            </a:extLst>
          </p:cNvPr>
          <p:cNvSpPr/>
          <p:nvPr/>
        </p:nvSpPr>
        <p:spPr>
          <a:xfrm>
            <a:off x="6907751" y="2202171"/>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모서리가 둥근 직사각형 101">
            <a:extLst>
              <a:ext uri="{FF2B5EF4-FFF2-40B4-BE49-F238E27FC236}">
                <a16:creationId xmlns:a16="http://schemas.microsoft.com/office/drawing/2014/main" id="{7661E5E5-B984-5E42-A6FA-4508842BC24C}"/>
              </a:ext>
            </a:extLst>
          </p:cNvPr>
          <p:cNvSpPr/>
          <p:nvPr/>
        </p:nvSpPr>
        <p:spPr>
          <a:xfrm>
            <a:off x="7216856" y="2202171"/>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모서리가 둥근 직사각형 102">
            <a:extLst>
              <a:ext uri="{FF2B5EF4-FFF2-40B4-BE49-F238E27FC236}">
                <a16:creationId xmlns:a16="http://schemas.microsoft.com/office/drawing/2014/main" id="{64E50BB5-1092-354C-96D0-CB8E47EAE4B7}"/>
              </a:ext>
            </a:extLst>
          </p:cNvPr>
          <p:cNvSpPr/>
          <p:nvPr/>
        </p:nvSpPr>
        <p:spPr>
          <a:xfrm>
            <a:off x="7525858" y="2202171"/>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모서리가 둥근 직사각형 113">
            <a:extLst>
              <a:ext uri="{FF2B5EF4-FFF2-40B4-BE49-F238E27FC236}">
                <a16:creationId xmlns:a16="http://schemas.microsoft.com/office/drawing/2014/main" id="{EFED74EE-930D-714B-92EF-A1F40722F0F4}"/>
              </a:ext>
            </a:extLst>
          </p:cNvPr>
          <p:cNvSpPr/>
          <p:nvPr/>
        </p:nvSpPr>
        <p:spPr>
          <a:xfrm>
            <a:off x="9398857" y="2328792"/>
            <a:ext cx="496520" cy="279112"/>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4" name="모서리가 둥근 직사각형 117">
            <a:extLst>
              <a:ext uri="{FF2B5EF4-FFF2-40B4-BE49-F238E27FC236}">
                <a16:creationId xmlns:a16="http://schemas.microsoft.com/office/drawing/2014/main" id="{AF86921C-3B7C-5F46-803B-D1A5F40E0D8A}"/>
              </a:ext>
            </a:extLst>
          </p:cNvPr>
          <p:cNvSpPr/>
          <p:nvPr/>
        </p:nvSpPr>
        <p:spPr>
          <a:xfrm>
            <a:off x="7834798" y="2202171"/>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5" name="직선 연결선[R] 7">
            <a:extLst>
              <a:ext uri="{FF2B5EF4-FFF2-40B4-BE49-F238E27FC236}">
                <a16:creationId xmlns:a16="http://schemas.microsoft.com/office/drawing/2014/main" id="{1F2C27BD-D554-AF49-8556-DC4C5E07DDA1}"/>
              </a:ext>
            </a:extLst>
          </p:cNvPr>
          <p:cNvCxnSpPr>
            <a:cxnSpLocks/>
            <a:endCxn id="5" idx="0"/>
          </p:cNvCxnSpPr>
          <p:nvPr/>
        </p:nvCxnSpPr>
        <p:spPr>
          <a:xfrm flipH="1">
            <a:off x="4899141" y="2745466"/>
            <a:ext cx="463471" cy="327524"/>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36" name="직선 연결선[R] 121">
            <a:extLst>
              <a:ext uri="{FF2B5EF4-FFF2-40B4-BE49-F238E27FC236}">
                <a16:creationId xmlns:a16="http://schemas.microsoft.com/office/drawing/2014/main" id="{E06C65D8-F7E7-464D-8605-E4F526A65EA0}"/>
              </a:ext>
            </a:extLst>
          </p:cNvPr>
          <p:cNvCxnSpPr>
            <a:cxnSpLocks/>
          </p:cNvCxnSpPr>
          <p:nvPr/>
        </p:nvCxnSpPr>
        <p:spPr>
          <a:xfrm>
            <a:off x="6289748" y="2745466"/>
            <a:ext cx="0" cy="327524"/>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37" name="직선 연결선[R] 122">
            <a:extLst>
              <a:ext uri="{FF2B5EF4-FFF2-40B4-BE49-F238E27FC236}">
                <a16:creationId xmlns:a16="http://schemas.microsoft.com/office/drawing/2014/main" id="{39C779EE-18FE-7943-BC27-04031A686EBA}"/>
              </a:ext>
            </a:extLst>
          </p:cNvPr>
          <p:cNvCxnSpPr>
            <a:cxnSpLocks/>
            <a:stCxn id="24" idx="2"/>
          </p:cNvCxnSpPr>
          <p:nvPr/>
        </p:nvCxnSpPr>
        <p:spPr>
          <a:xfrm flipH="1">
            <a:off x="6602026" y="2745466"/>
            <a:ext cx="695926" cy="319288"/>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38" name="직선 연결선[R] 126">
            <a:extLst>
              <a:ext uri="{FF2B5EF4-FFF2-40B4-BE49-F238E27FC236}">
                <a16:creationId xmlns:a16="http://schemas.microsoft.com/office/drawing/2014/main" id="{51D4D07C-1ACE-8D47-89EC-D2C7BF501CA6}"/>
              </a:ext>
            </a:extLst>
          </p:cNvPr>
          <p:cNvCxnSpPr>
            <a:cxnSpLocks/>
          </p:cNvCxnSpPr>
          <p:nvPr/>
        </p:nvCxnSpPr>
        <p:spPr>
          <a:xfrm flipH="1">
            <a:off x="7525032" y="2743187"/>
            <a:ext cx="618768" cy="331654"/>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39" name="직선 연결선[R] 127">
            <a:extLst>
              <a:ext uri="{FF2B5EF4-FFF2-40B4-BE49-F238E27FC236}">
                <a16:creationId xmlns:a16="http://schemas.microsoft.com/office/drawing/2014/main" id="{054D6B98-0DFE-1F4C-AEA6-2190971C6855}"/>
              </a:ext>
            </a:extLst>
          </p:cNvPr>
          <p:cNvCxnSpPr>
            <a:cxnSpLocks/>
          </p:cNvCxnSpPr>
          <p:nvPr/>
        </p:nvCxnSpPr>
        <p:spPr>
          <a:xfrm flipH="1">
            <a:off x="7845656" y="2743187"/>
            <a:ext cx="308685" cy="325879"/>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40" name="직선 연결선[R] 129">
            <a:extLst>
              <a:ext uri="{FF2B5EF4-FFF2-40B4-BE49-F238E27FC236}">
                <a16:creationId xmlns:a16="http://schemas.microsoft.com/office/drawing/2014/main" id="{C12BF435-E737-094D-B313-52D721B84A18}"/>
              </a:ext>
            </a:extLst>
          </p:cNvPr>
          <p:cNvCxnSpPr>
            <a:cxnSpLocks/>
          </p:cNvCxnSpPr>
          <p:nvPr/>
        </p:nvCxnSpPr>
        <p:spPr>
          <a:xfrm flipH="1">
            <a:off x="9073462" y="2743187"/>
            <a:ext cx="8705" cy="331654"/>
          </a:xfrm>
          <a:prstGeom prst="line">
            <a:avLst/>
          </a:prstGeom>
          <a:ln w="9525">
            <a:prstDash val="dash"/>
          </a:ln>
        </p:spPr>
        <p:style>
          <a:lnRef idx="1">
            <a:schemeClr val="dk1"/>
          </a:lnRef>
          <a:fillRef idx="0">
            <a:schemeClr val="dk1"/>
          </a:fillRef>
          <a:effectRef idx="0">
            <a:schemeClr val="dk1"/>
          </a:effectRef>
          <a:fontRef idx="minor">
            <a:schemeClr val="tx1"/>
          </a:fontRef>
        </p:style>
      </p:cxnSp>
      <p:sp>
        <p:nvSpPr>
          <p:cNvPr id="41" name="모서리가 둥근 직사각형 130">
            <a:extLst>
              <a:ext uri="{FF2B5EF4-FFF2-40B4-BE49-F238E27FC236}">
                <a16:creationId xmlns:a16="http://schemas.microsoft.com/office/drawing/2014/main" id="{96E28504-B947-6C42-8370-644EB4B5B892}"/>
              </a:ext>
            </a:extLst>
          </p:cNvPr>
          <p:cNvSpPr/>
          <p:nvPr/>
        </p:nvSpPr>
        <p:spPr>
          <a:xfrm>
            <a:off x="8146661"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모서리가 둥근 직사각형 131">
            <a:extLst>
              <a:ext uri="{FF2B5EF4-FFF2-40B4-BE49-F238E27FC236}">
                <a16:creationId xmlns:a16="http://schemas.microsoft.com/office/drawing/2014/main" id="{81B066C1-2809-8747-9BD5-CD4E24199AAB}"/>
              </a:ext>
            </a:extLst>
          </p:cNvPr>
          <p:cNvSpPr/>
          <p:nvPr/>
        </p:nvSpPr>
        <p:spPr>
          <a:xfrm>
            <a:off x="9073462"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9" name="직선 연결선[R] 140">
            <a:extLst>
              <a:ext uri="{FF2B5EF4-FFF2-40B4-BE49-F238E27FC236}">
                <a16:creationId xmlns:a16="http://schemas.microsoft.com/office/drawing/2014/main" id="{429C4F56-90DA-4942-B29E-66680C0A6E55}"/>
              </a:ext>
            </a:extLst>
          </p:cNvPr>
          <p:cNvCxnSpPr>
            <a:cxnSpLocks/>
          </p:cNvCxnSpPr>
          <p:nvPr/>
        </p:nvCxnSpPr>
        <p:spPr>
          <a:xfrm>
            <a:off x="6296948"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50" name="직선 연결선[R] 141">
            <a:extLst>
              <a:ext uri="{FF2B5EF4-FFF2-40B4-BE49-F238E27FC236}">
                <a16:creationId xmlns:a16="http://schemas.microsoft.com/office/drawing/2014/main" id="{E4B6DF1F-5334-C148-8223-D0983966C034}"/>
              </a:ext>
            </a:extLst>
          </p:cNvPr>
          <p:cNvCxnSpPr>
            <a:cxnSpLocks/>
          </p:cNvCxnSpPr>
          <p:nvPr/>
        </p:nvCxnSpPr>
        <p:spPr>
          <a:xfrm>
            <a:off x="7226985"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51" name="직선 화살표 연결선 142">
            <a:extLst>
              <a:ext uri="{FF2B5EF4-FFF2-40B4-BE49-F238E27FC236}">
                <a16:creationId xmlns:a16="http://schemas.microsoft.com/office/drawing/2014/main" id="{5B2F9574-7848-4E40-92BD-87C5E2AE1F56}"/>
              </a:ext>
            </a:extLst>
          </p:cNvPr>
          <p:cNvCxnSpPr/>
          <p:nvPr/>
        </p:nvCxnSpPr>
        <p:spPr>
          <a:xfrm>
            <a:off x="8154340" y="2061440"/>
            <a:ext cx="930037" cy="0"/>
          </a:xfrm>
          <a:prstGeom prst="straightConnector1">
            <a:avLst/>
          </a:prstGeom>
          <a:solidFill>
            <a:schemeClr val="bg1"/>
          </a:solidFill>
          <a:ln w="9525">
            <a:solidFill>
              <a:schemeClr val="dk1"/>
            </a:solidFill>
            <a:headEnd type="arrow"/>
            <a:tailEnd type="arrow"/>
          </a:ln>
        </p:spPr>
        <p:style>
          <a:lnRef idx="2">
            <a:schemeClr val="dk1"/>
          </a:lnRef>
          <a:fillRef idx="1">
            <a:schemeClr val="lt1"/>
          </a:fillRef>
          <a:effectRef idx="0">
            <a:schemeClr val="dk1"/>
          </a:effectRef>
          <a:fontRef idx="minor">
            <a:schemeClr val="dk1"/>
          </a:fontRef>
        </p:style>
      </p:cxnSp>
      <p:sp>
        <p:nvSpPr>
          <p:cNvPr id="52" name="모서리가 둥근 직사각형 143">
            <a:extLst>
              <a:ext uri="{FF2B5EF4-FFF2-40B4-BE49-F238E27FC236}">
                <a16:creationId xmlns:a16="http://schemas.microsoft.com/office/drawing/2014/main" id="{37418575-C4AA-C649-BD4E-F101DFA503D6}"/>
              </a:ext>
            </a:extLst>
          </p:cNvPr>
          <p:cNvSpPr/>
          <p:nvPr/>
        </p:nvSpPr>
        <p:spPr>
          <a:xfrm>
            <a:off x="8303735" y="1957879"/>
            <a:ext cx="644243" cy="203201"/>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4</a:t>
            </a:r>
            <a:endParaRPr kumimoji="1" lang="ko-Kore-KR"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62" name="직선 연결선[R] 162">
            <a:extLst>
              <a:ext uri="{FF2B5EF4-FFF2-40B4-BE49-F238E27FC236}">
                <a16:creationId xmlns:a16="http://schemas.microsoft.com/office/drawing/2014/main" id="{5F81AE36-EFBA-4C46-A78E-98B08106943B}"/>
              </a:ext>
            </a:extLst>
          </p:cNvPr>
          <p:cNvCxnSpPr>
            <a:cxnSpLocks/>
          </p:cNvCxnSpPr>
          <p:nvPr/>
        </p:nvCxnSpPr>
        <p:spPr>
          <a:xfrm>
            <a:off x="5366909"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63" name="직선 연결선[R] 163">
            <a:extLst>
              <a:ext uri="{FF2B5EF4-FFF2-40B4-BE49-F238E27FC236}">
                <a16:creationId xmlns:a16="http://schemas.microsoft.com/office/drawing/2014/main" id="{D918515D-2370-B644-A905-DFBE51AD4726}"/>
              </a:ext>
            </a:extLst>
          </p:cNvPr>
          <p:cNvCxnSpPr>
            <a:cxnSpLocks/>
          </p:cNvCxnSpPr>
          <p:nvPr/>
        </p:nvCxnSpPr>
        <p:spPr>
          <a:xfrm>
            <a:off x="6296946"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64" name="직선 화살표 연결선 164">
            <a:extLst>
              <a:ext uri="{FF2B5EF4-FFF2-40B4-BE49-F238E27FC236}">
                <a16:creationId xmlns:a16="http://schemas.microsoft.com/office/drawing/2014/main" id="{8E3F4987-C1BC-934C-AC1F-C4819DD9AED9}"/>
              </a:ext>
            </a:extLst>
          </p:cNvPr>
          <p:cNvCxnSpPr/>
          <p:nvPr/>
        </p:nvCxnSpPr>
        <p:spPr>
          <a:xfrm>
            <a:off x="5366909" y="2061440"/>
            <a:ext cx="930037" cy="0"/>
          </a:xfrm>
          <a:prstGeom prst="straightConnector1">
            <a:avLst/>
          </a:prstGeom>
          <a:solidFill>
            <a:schemeClr val="bg1"/>
          </a:solidFill>
          <a:ln w="9525">
            <a:solidFill>
              <a:schemeClr val="dk1"/>
            </a:solidFill>
            <a:headEnd type="arrow"/>
            <a:tailEnd type="arrow"/>
          </a:ln>
        </p:spPr>
        <p:style>
          <a:lnRef idx="2">
            <a:schemeClr val="dk1"/>
          </a:lnRef>
          <a:fillRef idx="1">
            <a:schemeClr val="lt1"/>
          </a:fillRef>
          <a:effectRef idx="0">
            <a:schemeClr val="dk1"/>
          </a:effectRef>
          <a:fontRef idx="minor">
            <a:schemeClr val="dk1"/>
          </a:fontRef>
        </p:style>
      </p:cxnSp>
      <p:sp>
        <p:nvSpPr>
          <p:cNvPr id="65" name="모서리가 둥근 직사각형 165">
            <a:extLst>
              <a:ext uri="{FF2B5EF4-FFF2-40B4-BE49-F238E27FC236}">
                <a16:creationId xmlns:a16="http://schemas.microsoft.com/office/drawing/2014/main" id="{758CED74-75CC-BD4F-9FA4-F53FD7FF0B03}"/>
              </a:ext>
            </a:extLst>
          </p:cNvPr>
          <p:cNvSpPr/>
          <p:nvPr/>
        </p:nvSpPr>
        <p:spPr>
          <a:xfrm>
            <a:off x="5509807" y="1957879"/>
            <a:ext cx="644243" cy="203201"/>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1</a:t>
            </a:r>
            <a:endParaRPr kumimoji="1" lang="ko-Kore-KR"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66" name="직선 연결선[R] 167">
            <a:extLst>
              <a:ext uri="{FF2B5EF4-FFF2-40B4-BE49-F238E27FC236}">
                <a16:creationId xmlns:a16="http://schemas.microsoft.com/office/drawing/2014/main" id="{521C018A-E7EA-9B4F-91B8-6E970CAEA433}"/>
              </a:ext>
            </a:extLst>
          </p:cNvPr>
          <p:cNvCxnSpPr>
            <a:cxnSpLocks/>
          </p:cNvCxnSpPr>
          <p:nvPr/>
        </p:nvCxnSpPr>
        <p:spPr>
          <a:xfrm>
            <a:off x="7233732"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67" name="직선 연결선[R] 168">
            <a:extLst>
              <a:ext uri="{FF2B5EF4-FFF2-40B4-BE49-F238E27FC236}">
                <a16:creationId xmlns:a16="http://schemas.microsoft.com/office/drawing/2014/main" id="{F9776964-33CD-344A-A0EF-722021DFC17D}"/>
              </a:ext>
            </a:extLst>
          </p:cNvPr>
          <p:cNvCxnSpPr>
            <a:cxnSpLocks/>
          </p:cNvCxnSpPr>
          <p:nvPr/>
        </p:nvCxnSpPr>
        <p:spPr>
          <a:xfrm>
            <a:off x="8163770"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68" name="직선 화살표 연결선 169">
            <a:extLst>
              <a:ext uri="{FF2B5EF4-FFF2-40B4-BE49-F238E27FC236}">
                <a16:creationId xmlns:a16="http://schemas.microsoft.com/office/drawing/2014/main" id="{E531180A-C1FF-3945-96BA-9173B0F83C7B}"/>
              </a:ext>
            </a:extLst>
          </p:cNvPr>
          <p:cNvCxnSpPr/>
          <p:nvPr/>
        </p:nvCxnSpPr>
        <p:spPr>
          <a:xfrm>
            <a:off x="7233732" y="2061440"/>
            <a:ext cx="930037" cy="0"/>
          </a:xfrm>
          <a:prstGeom prst="straightConnector1">
            <a:avLst/>
          </a:prstGeom>
          <a:solidFill>
            <a:schemeClr val="bg1"/>
          </a:solidFill>
          <a:ln w="9525">
            <a:solidFill>
              <a:schemeClr val="dk1"/>
            </a:solidFill>
            <a:headEnd type="arrow"/>
            <a:tailEnd type="arrow"/>
          </a:ln>
        </p:spPr>
        <p:style>
          <a:lnRef idx="2">
            <a:schemeClr val="dk1"/>
          </a:lnRef>
          <a:fillRef idx="1">
            <a:schemeClr val="lt1"/>
          </a:fillRef>
          <a:effectRef idx="0">
            <a:schemeClr val="dk1"/>
          </a:effectRef>
          <a:fontRef idx="minor">
            <a:schemeClr val="dk1"/>
          </a:fontRef>
        </p:style>
      </p:cxnSp>
      <p:sp>
        <p:nvSpPr>
          <p:cNvPr id="69" name="모서리가 둥근 직사각형 170">
            <a:extLst>
              <a:ext uri="{FF2B5EF4-FFF2-40B4-BE49-F238E27FC236}">
                <a16:creationId xmlns:a16="http://schemas.microsoft.com/office/drawing/2014/main" id="{461724FA-E37B-1940-82C6-A193AA040F52}"/>
              </a:ext>
            </a:extLst>
          </p:cNvPr>
          <p:cNvSpPr/>
          <p:nvPr/>
        </p:nvSpPr>
        <p:spPr>
          <a:xfrm>
            <a:off x="7376630" y="1957879"/>
            <a:ext cx="644243" cy="203201"/>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3</a:t>
            </a:r>
            <a:endParaRPr kumimoji="1" lang="ko-Kore-KR"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7" name="모서리가 둥근 직사각형 101">
            <a:extLst>
              <a:ext uri="{FF2B5EF4-FFF2-40B4-BE49-F238E27FC236}">
                <a16:creationId xmlns:a16="http://schemas.microsoft.com/office/drawing/2014/main" id="{0C2B49B0-8F12-B643-8E22-0C18127B484A}"/>
              </a:ext>
            </a:extLst>
          </p:cNvPr>
          <p:cNvSpPr/>
          <p:nvPr/>
        </p:nvSpPr>
        <p:spPr>
          <a:xfrm>
            <a:off x="8155224" y="2201465"/>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모서리가 둥근 직사각형 102">
            <a:extLst>
              <a:ext uri="{FF2B5EF4-FFF2-40B4-BE49-F238E27FC236}">
                <a16:creationId xmlns:a16="http://schemas.microsoft.com/office/drawing/2014/main" id="{F9DD7804-77F4-1144-AF2F-F84DBFCE68F7}"/>
              </a:ext>
            </a:extLst>
          </p:cNvPr>
          <p:cNvSpPr/>
          <p:nvPr/>
        </p:nvSpPr>
        <p:spPr>
          <a:xfrm>
            <a:off x="8464226" y="2201465"/>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모서리가 둥근 직사각형 117">
            <a:extLst>
              <a:ext uri="{FF2B5EF4-FFF2-40B4-BE49-F238E27FC236}">
                <a16:creationId xmlns:a16="http://schemas.microsoft.com/office/drawing/2014/main" id="{9619FB69-D362-C94D-A1D7-7104BBC595CD}"/>
              </a:ext>
            </a:extLst>
          </p:cNvPr>
          <p:cNvSpPr/>
          <p:nvPr/>
        </p:nvSpPr>
        <p:spPr>
          <a:xfrm>
            <a:off x="8773166" y="2201465"/>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0" name="직선 연결선[R] 168">
            <a:extLst>
              <a:ext uri="{FF2B5EF4-FFF2-40B4-BE49-F238E27FC236}">
                <a16:creationId xmlns:a16="http://schemas.microsoft.com/office/drawing/2014/main" id="{ED82D7FF-C321-AD47-8B11-18A96DC0BBA7}"/>
              </a:ext>
            </a:extLst>
          </p:cNvPr>
          <p:cNvCxnSpPr>
            <a:cxnSpLocks/>
          </p:cNvCxnSpPr>
          <p:nvPr/>
        </p:nvCxnSpPr>
        <p:spPr>
          <a:xfrm>
            <a:off x="9072130"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sp>
        <p:nvSpPr>
          <p:cNvPr id="91" name="모서리가 둥근 직사각형 90">
            <a:extLst>
              <a:ext uri="{FF2B5EF4-FFF2-40B4-BE49-F238E27FC236}">
                <a16:creationId xmlns:a16="http://schemas.microsoft.com/office/drawing/2014/main" id="{6DCF14F1-12FF-5741-8B07-592521FBC2A7}"/>
              </a:ext>
            </a:extLst>
          </p:cNvPr>
          <p:cNvSpPr/>
          <p:nvPr/>
        </p:nvSpPr>
        <p:spPr>
          <a:xfrm>
            <a:off x="10925074"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6" name="직선 화살표 연결선 164">
            <a:extLst>
              <a:ext uri="{FF2B5EF4-FFF2-40B4-BE49-F238E27FC236}">
                <a16:creationId xmlns:a16="http://schemas.microsoft.com/office/drawing/2014/main" id="{DBB60AA3-8CCE-BC49-8330-339B009AFBAE}"/>
              </a:ext>
            </a:extLst>
          </p:cNvPr>
          <p:cNvCxnSpPr/>
          <p:nvPr/>
        </p:nvCxnSpPr>
        <p:spPr>
          <a:xfrm>
            <a:off x="6297343" y="2061440"/>
            <a:ext cx="930037" cy="0"/>
          </a:xfrm>
          <a:prstGeom prst="straightConnector1">
            <a:avLst/>
          </a:prstGeom>
          <a:solidFill>
            <a:schemeClr val="bg1"/>
          </a:solidFill>
          <a:ln w="9525">
            <a:solidFill>
              <a:schemeClr val="dk1"/>
            </a:solidFill>
            <a:headEnd type="arrow"/>
            <a:tailEnd type="arrow"/>
          </a:ln>
        </p:spPr>
        <p:style>
          <a:lnRef idx="2">
            <a:schemeClr val="dk1"/>
          </a:lnRef>
          <a:fillRef idx="1">
            <a:schemeClr val="lt1"/>
          </a:fillRef>
          <a:effectRef idx="0">
            <a:schemeClr val="dk1"/>
          </a:effectRef>
          <a:fontRef idx="minor">
            <a:schemeClr val="dk1"/>
          </a:fontRef>
        </p:style>
      </p:cxnSp>
      <p:sp>
        <p:nvSpPr>
          <p:cNvPr id="97" name="모서리가 둥근 직사각형 165">
            <a:extLst>
              <a:ext uri="{FF2B5EF4-FFF2-40B4-BE49-F238E27FC236}">
                <a16:creationId xmlns:a16="http://schemas.microsoft.com/office/drawing/2014/main" id="{83134EB5-C483-AC4F-8D80-4FC739A482C5}"/>
              </a:ext>
            </a:extLst>
          </p:cNvPr>
          <p:cNvSpPr/>
          <p:nvPr/>
        </p:nvSpPr>
        <p:spPr>
          <a:xfrm>
            <a:off x="6440241" y="1957879"/>
            <a:ext cx="644243" cy="203201"/>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2</a:t>
            </a:r>
            <a:endParaRPr kumimoji="1" lang="ko-Kore-KR"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118" name="Group 117">
            <a:extLst>
              <a:ext uri="{FF2B5EF4-FFF2-40B4-BE49-F238E27FC236}">
                <a16:creationId xmlns:a16="http://schemas.microsoft.com/office/drawing/2014/main" id="{EAFA0DA9-69B0-704A-A364-9C7D59A3D122}"/>
              </a:ext>
            </a:extLst>
          </p:cNvPr>
          <p:cNvGrpSpPr/>
          <p:nvPr/>
        </p:nvGrpSpPr>
        <p:grpSpPr>
          <a:xfrm>
            <a:off x="391980" y="1591734"/>
            <a:ext cx="4014702" cy="1481259"/>
            <a:chOff x="531112" y="1690688"/>
            <a:chExt cx="3002567" cy="1107823"/>
          </a:xfrm>
        </p:grpSpPr>
        <p:sp>
          <p:nvSpPr>
            <p:cNvPr id="103" name="Rounded Rectangle 102">
              <a:extLst>
                <a:ext uri="{FF2B5EF4-FFF2-40B4-BE49-F238E27FC236}">
                  <a16:creationId xmlns:a16="http://schemas.microsoft.com/office/drawing/2014/main" id="{6DC54C9E-5BA1-5E4D-984C-60624CA3C8EE}"/>
                </a:ext>
              </a:extLst>
            </p:cNvPr>
            <p:cNvSpPr/>
            <p:nvPr/>
          </p:nvSpPr>
          <p:spPr>
            <a:xfrm>
              <a:off x="531112" y="1804881"/>
              <a:ext cx="2334690" cy="993630"/>
            </a:xfrm>
            <a:prstGeom prst="roundRect">
              <a:avLst>
                <a:gd name="adj" fmla="val 8873"/>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Rounded Rectangle 104">
              <a:extLst>
                <a:ext uri="{FF2B5EF4-FFF2-40B4-BE49-F238E27FC236}">
                  <a16:creationId xmlns:a16="http://schemas.microsoft.com/office/drawing/2014/main" id="{CA9D35F6-B73D-CA40-B33E-8F0A9C878F4B}"/>
                </a:ext>
              </a:extLst>
            </p:cNvPr>
            <p:cNvSpPr/>
            <p:nvPr/>
          </p:nvSpPr>
          <p:spPr>
            <a:xfrm>
              <a:off x="656997" y="1961180"/>
              <a:ext cx="688105" cy="177448"/>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start_offset</a:t>
              </a:r>
            </a:p>
          </p:txBody>
        </p:sp>
        <p:sp>
          <p:nvSpPr>
            <p:cNvPr id="106" name="Rounded Rectangle 105">
              <a:extLst>
                <a:ext uri="{FF2B5EF4-FFF2-40B4-BE49-F238E27FC236}">
                  <a16:creationId xmlns:a16="http://schemas.microsoft.com/office/drawing/2014/main" id="{374DFEC8-69A1-6349-848E-9E0CCD472C65}"/>
                </a:ext>
              </a:extLst>
            </p:cNvPr>
            <p:cNvSpPr/>
            <p:nvPr/>
          </p:nvSpPr>
          <p:spPr>
            <a:xfrm>
              <a:off x="2198337" y="1957879"/>
              <a:ext cx="613308" cy="177448"/>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count</a:t>
              </a:r>
            </a:p>
          </p:txBody>
        </p:sp>
        <p:sp>
          <p:nvSpPr>
            <p:cNvPr id="107" name="Rounded Rectangle 106">
              <a:extLst>
                <a:ext uri="{FF2B5EF4-FFF2-40B4-BE49-F238E27FC236}">
                  <a16:creationId xmlns:a16="http://schemas.microsoft.com/office/drawing/2014/main" id="{02155D87-B3F9-0446-A180-84A255E0F9DA}"/>
                </a:ext>
              </a:extLst>
            </p:cNvPr>
            <p:cNvSpPr/>
            <p:nvPr/>
          </p:nvSpPr>
          <p:spPr>
            <a:xfrm>
              <a:off x="1495975" y="1961180"/>
              <a:ext cx="646404" cy="177448"/>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end_offset</a:t>
              </a:r>
            </a:p>
          </p:txBody>
        </p:sp>
        <p:sp>
          <p:nvSpPr>
            <p:cNvPr id="108" name="Rounded Rectangle 107">
              <a:extLst>
                <a:ext uri="{FF2B5EF4-FFF2-40B4-BE49-F238E27FC236}">
                  <a16:creationId xmlns:a16="http://schemas.microsoft.com/office/drawing/2014/main" id="{547B5EFA-FAEB-2C4B-ADDA-D0B4AC1F3BA0}"/>
                </a:ext>
              </a:extLst>
            </p:cNvPr>
            <p:cNvSpPr/>
            <p:nvPr/>
          </p:nvSpPr>
          <p:spPr>
            <a:xfrm>
              <a:off x="670322" y="2174017"/>
              <a:ext cx="2390034" cy="531659"/>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0              131071         100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262144         393215          64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393216         524287          62               </a:t>
              </a:r>
            </a:p>
          </p:txBody>
        </p:sp>
        <p:sp>
          <p:nvSpPr>
            <p:cNvPr id="109" name="모서리가 둥근 직사각형 136">
              <a:extLst>
                <a:ext uri="{FF2B5EF4-FFF2-40B4-BE49-F238E27FC236}">
                  <a16:creationId xmlns:a16="http://schemas.microsoft.com/office/drawing/2014/main" id="{1E75BD65-1619-8643-88FC-BDFE73BB4875}"/>
                </a:ext>
              </a:extLst>
            </p:cNvPr>
            <p:cNvSpPr/>
            <p:nvPr/>
          </p:nvSpPr>
          <p:spPr>
            <a:xfrm>
              <a:off x="1052455" y="1690688"/>
              <a:ext cx="1231449" cy="221935"/>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 range lists</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10" name="직선 화살표 연결선 142">
              <a:extLst>
                <a:ext uri="{FF2B5EF4-FFF2-40B4-BE49-F238E27FC236}">
                  <a16:creationId xmlns:a16="http://schemas.microsoft.com/office/drawing/2014/main" id="{9A522DE0-7887-4741-86E0-B674301AC9C3}"/>
                </a:ext>
              </a:extLst>
            </p:cNvPr>
            <p:cNvCxnSpPr>
              <a:cxnSpLocks/>
            </p:cNvCxnSpPr>
            <p:nvPr/>
          </p:nvCxnSpPr>
          <p:spPr>
            <a:xfrm>
              <a:off x="2702068" y="2439846"/>
              <a:ext cx="257105" cy="1"/>
            </a:xfrm>
            <a:prstGeom prst="straightConnector1">
              <a:avLst/>
            </a:prstGeom>
            <a:solidFill>
              <a:schemeClr val="bg1"/>
            </a:solidFill>
            <a:ln w="9525">
              <a:solidFill>
                <a:schemeClr val="dk1"/>
              </a:solidFill>
              <a:headEnd type="none"/>
              <a:tailEnd type="arrow"/>
            </a:ln>
          </p:spPr>
          <p:style>
            <a:lnRef idx="2">
              <a:schemeClr val="dk1"/>
            </a:lnRef>
            <a:fillRef idx="1">
              <a:schemeClr val="lt1"/>
            </a:fillRef>
            <a:effectRef idx="0">
              <a:schemeClr val="dk1"/>
            </a:effectRef>
            <a:fontRef idx="minor">
              <a:schemeClr val="dk1"/>
            </a:fontRef>
          </p:style>
        </p:cxnSp>
        <p:cxnSp>
          <p:nvCxnSpPr>
            <p:cNvPr id="111" name="직선 화살표 연결선 142">
              <a:extLst>
                <a:ext uri="{FF2B5EF4-FFF2-40B4-BE49-F238E27FC236}">
                  <a16:creationId xmlns:a16="http://schemas.microsoft.com/office/drawing/2014/main" id="{3D88A15A-7D42-D243-AA7F-F835C5AFBCD6}"/>
                </a:ext>
              </a:extLst>
            </p:cNvPr>
            <p:cNvCxnSpPr>
              <a:cxnSpLocks/>
            </p:cNvCxnSpPr>
            <p:nvPr/>
          </p:nvCxnSpPr>
          <p:spPr>
            <a:xfrm>
              <a:off x="2698449" y="2257565"/>
              <a:ext cx="265510" cy="0"/>
            </a:xfrm>
            <a:prstGeom prst="straightConnector1">
              <a:avLst/>
            </a:prstGeom>
            <a:solidFill>
              <a:schemeClr val="bg1"/>
            </a:solidFill>
            <a:ln w="9525">
              <a:solidFill>
                <a:schemeClr val="dk1"/>
              </a:solidFill>
              <a:headEnd type="none"/>
              <a:tailEnd type="arrow"/>
            </a:ln>
          </p:spPr>
          <p:style>
            <a:lnRef idx="2">
              <a:schemeClr val="dk1"/>
            </a:lnRef>
            <a:fillRef idx="1">
              <a:schemeClr val="lt1"/>
            </a:fillRef>
            <a:effectRef idx="0">
              <a:schemeClr val="dk1"/>
            </a:effectRef>
            <a:fontRef idx="minor">
              <a:schemeClr val="dk1"/>
            </a:fontRef>
          </p:style>
        </p:cxnSp>
        <p:cxnSp>
          <p:nvCxnSpPr>
            <p:cNvPr id="112" name="직선 화살표 연결선 142">
              <a:extLst>
                <a:ext uri="{FF2B5EF4-FFF2-40B4-BE49-F238E27FC236}">
                  <a16:creationId xmlns:a16="http://schemas.microsoft.com/office/drawing/2014/main" id="{8724D976-CF81-BB40-9DCD-DD25B0226D3C}"/>
                </a:ext>
              </a:extLst>
            </p:cNvPr>
            <p:cNvCxnSpPr>
              <a:cxnSpLocks/>
            </p:cNvCxnSpPr>
            <p:nvPr/>
          </p:nvCxnSpPr>
          <p:spPr>
            <a:xfrm flipV="1">
              <a:off x="2698449" y="2608812"/>
              <a:ext cx="260724" cy="1026"/>
            </a:xfrm>
            <a:prstGeom prst="straightConnector1">
              <a:avLst/>
            </a:prstGeom>
            <a:solidFill>
              <a:schemeClr val="bg1"/>
            </a:solidFill>
            <a:ln w="9525">
              <a:solidFill>
                <a:schemeClr val="dk1"/>
              </a:solidFill>
              <a:headEnd type="none"/>
              <a:tailEnd type="arrow"/>
            </a:ln>
          </p:spPr>
          <p:style>
            <a:lnRef idx="2">
              <a:schemeClr val="dk1"/>
            </a:lnRef>
            <a:fillRef idx="1">
              <a:schemeClr val="lt1"/>
            </a:fillRef>
            <a:effectRef idx="0">
              <a:schemeClr val="dk1"/>
            </a:effectRef>
            <a:fontRef idx="minor">
              <a:schemeClr val="dk1"/>
            </a:fontRef>
          </p:style>
        </p:cxnSp>
        <p:sp>
          <p:nvSpPr>
            <p:cNvPr id="113" name="모서리가 둥근 직사각형 125">
              <a:extLst>
                <a:ext uri="{FF2B5EF4-FFF2-40B4-BE49-F238E27FC236}">
                  <a16:creationId xmlns:a16="http://schemas.microsoft.com/office/drawing/2014/main" id="{E6370168-52E8-884E-9493-B299ABCECEA1}"/>
                </a:ext>
              </a:extLst>
            </p:cNvPr>
            <p:cNvSpPr/>
            <p:nvPr/>
          </p:nvSpPr>
          <p:spPr>
            <a:xfrm>
              <a:off x="2972674" y="2171720"/>
              <a:ext cx="561005" cy="171690"/>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1</a:t>
              </a: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4" name="모서리가 둥근 직사각형 125">
              <a:extLst>
                <a:ext uri="{FF2B5EF4-FFF2-40B4-BE49-F238E27FC236}">
                  <a16:creationId xmlns:a16="http://schemas.microsoft.com/office/drawing/2014/main" id="{59E7178D-77F1-AF47-83AA-3742CF787160}"/>
                </a:ext>
              </a:extLst>
            </p:cNvPr>
            <p:cNvSpPr/>
            <p:nvPr/>
          </p:nvSpPr>
          <p:spPr>
            <a:xfrm>
              <a:off x="2972674" y="2354001"/>
              <a:ext cx="561005" cy="171690"/>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a:t>
              </a:r>
              <a:r>
                <a:rPr kumimoji="1" lang="en-US" altLang="ko-KR" sz="1200" b="0" i="1"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3</a:t>
              </a: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5" name="모서리가 둥근 직사각형 125">
              <a:extLst>
                <a:ext uri="{FF2B5EF4-FFF2-40B4-BE49-F238E27FC236}">
                  <a16:creationId xmlns:a16="http://schemas.microsoft.com/office/drawing/2014/main" id="{3C4E85F5-47D3-5948-B743-F13216434E65}"/>
                </a:ext>
              </a:extLst>
            </p:cNvPr>
            <p:cNvSpPr/>
            <p:nvPr/>
          </p:nvSpPr>
          <p:spPr>
            <a:xfrm>
              <a:off x="2972674" y="2523993"/>
              <a:ext cx="561005" cy="171690"/>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a:t>
              </a:r>
              <a:r>
                <a:rPr kumimoji="1" lang="en-US" altLang="ko-KR" sz="1200" b="0" i="1"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4</a:t>
              </a: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958487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US" dirty="0"/>
              <a:t>What is fragmentation?</a:t>
            </a:r>
            <a:endParaRPr lang="en-KR" dirty="0"/>
          </a:p>
        </p:txBody>
      </p:sp>
      <p:sp>
        <p:nvSpPr>
          <p:cNvPr id="13" name="Rectangle 12">
            <a:extLst>
              <a:ext uri="{FF2B5EF4-FFF2-40B4-BE49-F238E27FC236}">
                <a16:creationId xmlns:a16="http://schemas.microsoft.com/office/drawing/2014/main" id="{2AF9C8F4-6182-014B-A396-512575A12A22}"/>
              </a:ext>
            </a:extLst>
          </p:cNvPr>
          <p:cNvSpPr/>
          <p:nvPr/>
        </p:nvSpPr>
        <p:spPr>
          <a:xfrm>
            <a:off x="2072114" y="1349465"/>
            <a:ext cx="9281686" cy="445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a.k.a</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KR"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 fragmentation,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a:t>
            </a:r>
            <a:r>
              <a:rPr kumimoji="0" lang="en-KR"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ilesystem fragmentation, and filesystem aging</a:t>
            </a:r>
          </a:p>
        </p:txBody>
      </p:sp>
      <p:sp>
        <p:nvSpPr>
          <p:cNvPr id="3" name="Rectangle 2">
            <a:extLst>
              <a:ext uri="{FF2B5EF4-FFF2-40B4-BE49-F238E27FC236}">
                <a16:creationId xmlns:a16="http://schemas.microsoft.com/office/drawing/2014/main" id="{0C2D2153-CDEF-C044-AA8C-E3068213BBAA}"/>
              </a:ext>
            </a:extLst>
          </p:cNvPr>
          <p:cNvSpPr/>
          <p:nvPr/>
        </p:nvSpPr>
        <p:spPr>
          <a:xfrm>
            <a:off x="1625365" y="2377662"/>
            <a:ext cx="269310" cy="328821"/>
          </a:xfrm>
          <a:prstGeom prst="rect">
            <a:avLst/>
          </a:prstGeom>
          <a:solidFill>
            <a:srgbClr val="548235"/>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6ECBD452-2342-4F4D-965B-2C3E308CE957}"/>
              </a:ext>
            </a:extLst>
          </p:cNvPr>
          <p:cNvSpPr/>
          <p:nvPr/>
        </p:nvSpPr>
        <p:spPr>
          <a:xfrm>
            <a:off x="1894675" y="2377662"/>
            <a:ext cx="269310" cy="328821"/>
          </a:xfrm>
          <a:prstGeom prst="rect">
            <a:avLst/>
          </a:prstGeom>
          <a:solidFill>
            <a:srgbClr val="C55A1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78B0F0B-70B7-C84D-9C29-5130BE8C13D2}"/>
              </a:ext>
            </a:extLst>
          </p:cNvPr>
          <p:cNvSpPr/>
          <p:nvPr/>
        </p:nvSpPr>
        <p:spPr>
          <a:xfrm>
            <a:off x="2163984" y="2377662"/>
            <a:ext cx="269310" cy="328821"/>
          </a:xfrm>
          <a:prstGeom prst="rect">
            <a:avLst/>
          </a:prstGeom>
          <a:solidFill>
            <a:srgbClr val="BF9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C7894B4C-6C72-9D42-9551-BBEAC4C30BDB}"/>
              </a:ext>
            </a:extLst>
          </p:cNvPr>
          <p:cNvSpPr/>
          <p:nvPr/>
        </p:nvSpPr>
        <p:spPr>
          <a:xfrm>
            <a:off x="2433293" y="2377662"/>
            <a:ext cx="269310" cy="328821"/>
          </a:xfrm>
          <a:prstGeom prst="rect">
            <a:avLst/>
          </a:prstGeom>
          <a:solidFill>
            <a:srgbClr val="C55A1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AEAD5CC-23FB-F546-A1FA-1A6D533316A1}"/>
              </a:ext>
            </a:extLst>
          </p:cNvPr>
          <p:cNvSpPr/>
          <p:nvPr/>
        </p:nvSpPr>
        <p:spPr>
          <a:xfrm>
            <a:off x="2702602" y="2377662"/>
            <a:ext cx="269310" cy="328821"/>
          </a:xfrm>
          <a:prstGeom prst="rect">
            <a:avLst/>
          </a:prstGeom>
          <a:solidFill>
            <a:schemeClr val="accent3">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618BD30-8D14-3548-A8CF-0539EB0D4002}"/>
              </a:ext>
            </a:extLst>
          </p:cNvPr>
          <p:cNvSpPr/>
          <p:nvPr/>
        </p:nvSpPr>
        <p:spPr>
          <a:xfrm>
            <a:off x="2971912" y="2377662"/>
            <a:ext cx="269310" cy="328821"/>
          </a:xfrm>
          <a:prstGeom prst="rect">
            <a:avLst/>
          </a:prstGeom>
          <a:solidFill>
            <a:srgbClr val="548235"/>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92865D7-75B1-CE4C-9F32-7C3DCCFA8EE0}"/>
              </a:ext>
            </a:extLst>
          </p:cNvPr>
          <p:cNvSpPr/>
          <p:nvPr/>
        </p:nvSpPr>
        <p:spPr>
          <a:xfrm>
            <a:off x="3241221" y="2377662"/>
            <a:ext cx="269310" cy="328821"/>
          </a:xfrm>
          <a:prstGeom prst="rect">
            <a:avLst/>
          </a:prstGeom>
          <a:solidFill>
            <a:srgbClr val="548235"/>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B37AB841-01D3-4147-BAA9-1EE16D421E22}"/>
              </a:ext>
            </a:extLst>
          </p:cNvPr>
          <p:cNvSpPr/>
          <p:nvPr/>
        </p:nvSpPr>
        <p:spPr>
          <a:xfrm>
            <a:off x="3510530" y="2377662"/>
            <a:ext cx="269310" cy="32882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37200B9-DA3A-9E48-9D77-8AE0328A5E09}"/>
              </a:ext>
            </a:extLst>
          </p:cNvPr>
          <p:cNvSpPr/>
          <p:nvPr/>
        </p:nvSpPr>
        <p:spPr>
          <a:xfrm>
            <a:off x="3779839" y="2377662"/>
            <a:ext cx="269310" cy="328821"/>
          </a:xfrm>
          <a:prstGeom prst="rect">
            <a:avLst/>
          </a:prstGeom>
          <a:solidFill>
            <a:srgbClr val="C55A1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589AB392-0783-8D49-9B1F-73F8031F3FE6}"/>
              </a:ext>
            </a:extLst>
          </p:cNvPr>
          <p:cNvSpPr/>
          <p:nvPr/>
        </p:nvSpPr>
        <p:spPr>
          <a:xfrm>
            <a:off x="4049149" y="2377662"/>
            <a:ext cx="269310" cy="32882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AEFABDD1-DDB5-8F4D-878E-57E3AA97F569}"/>
              </a:ext>
            </a:extLst>
          </p:cNvPr>
          <p:cNvSpPr/>
          <p:nvPr/>
        </p:nvSpPr>
        <p:spPr>
          <a:xfrm>
            <a:off x="1625365" y="2706483"/>
            <a:ext cx="269310" cy="328821"/>
          </a:xfrm>
          <a:prstGeom prst="rect">
            <a:avLst/>
          </a:prstGeom>
          <a:solidFill>
            <a:srgbClr val="BF9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5B3D00F-750E-F74F-AD26-324875E67FD4}"/>
              </a:ext>
            </a:extLst>
          </p:cNvPr>
          <p:cNvSpPr/>
          <p:nvPr/>
        </p:nvSpPr>
        <p:spPr>
          <a:xfrm>
            <a:off x="1894675" y="2706483"/>
            <a:ext cx="269310" cy="328821"/>
          </a:xfrm>
          <a:prstGeom prst="rect">
            <a:avLst/>
          </a:prstGeom>
          <a:solidFill>
            <a:srgbClr val="548235"/>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D8CA70CD-9D1D-0549-B2BA-55A7352DF58B}"/>
              </a:ext>
            </a:extLst>
          </p:cNvPr>
          <p:cNvSpPr/>
          <p:nvPr/>
        </p:nvSpPr>
        <p:spPr>
          <a:xfrm>
            <a:off x="2163984" y="2706483"/>
            <a:ext cx="269310" cy="328821"/>
          </a:xfrm>
          <a:prstGeom prst="rect">
            <a:avLst/>
          </a:prstGeom>
          <a:solidFill>
            <a:srgbClr val="C55A1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8449196F-9077-8447-9E00-F3BFEA47A688}"/>
              </a:ext>
            </a:extLst>
          </p:cNvPr>
          <p:cNvSpPr/>
          <p:nvPr/>
        </p:nvSpPr>
        <p:spPr>
          <a:xfrm>
            <a:off x="2433293" y="2706483"/>
            <a:ext cx="269310" cy="328821"/>
          </a:xfrm>
          <a:prstGeom prst="rect">
            <a:avLst/>
          </a:prstGeom>
          <a:solidFill>
            <a:srgbClr val="548235"/>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2025CFBB-A8AD-074A-83A7-D52666155450}"/>
              </a:ext>
            </a:extLst>
          </p:cNvPr>
          <p:cNvSpPr/>
          <p:nvPr/>
        </p:nvSpPr>
        <p:spPr>
          <a:xfrm>
            <a:off x="2702602" y="2706483"/>
            <a:ext cx="269310" cy="328821"/>
          </a:xfrm>
          <a:prstGeom prst="rect">
            <a:avLst/>
          </a:prstGeom>
          <a:solidFill>
            <a:srgbClr val="1382B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3AED47C3-6C1A-0846-A90C-4C70D80A73E3}"/>
              </a:ext>
            </a:extLst>
          </p:cNvPr>
          <p:cNvSpPr/>
          <p:nvPr/>
        </p:nvSpPr>
        <p:spPr>
          <a:xfrm>
            <a:off x="2971912" y="2706483"/>
            <a:ext cx="269310" cy="328821"/>
          </a:xfrm>
          <a:prstGeom prst="rect">
            <a:avLst/>
          </a:prstGeom>
          <a:solidFill>
            <a:srgbClr val="C55A1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F3DD4844-66C9-CC4C-AD2B-71EFF168AD9C}"/>
              </a:ext>
            </a:extLst>
          </p:cNvPr>
          <p:cNvSpPr/>
          <p:nvPr/>
        </p:nvSpPr>
        <p:spPr>
          <a:xfrm>
            <a:off x="3241221" y="2706483"/>
            <a:ext cx="269310" cy="328821"/>
          </a:xfrm>
          <a:prstGeom prst="rect">
            <a:avLst/>
          </a:prstGeom>
          <a:solidFill>
            <a:schemeClr val="accent3">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A2A1F36F-A602-FF4D-866D-5A2CE1C3E1FA}"/>
              </a:ext>
            </a:extLst>
          </p:cNvPr>
          <p:cNvSpPr/>
          <p:nvPr/>
        </p:nvSpPr>
        <p:spPr>
          <a:xfrm>
            <a:off x="3510530" y="2706483"/>
            <a:ext cx="269310" cy="328821"/>
          </a:xfrm>
          <a:prstGeom prst="rect">
            <a:avLst/>
          </a:prstGeom>
          <a:solidFill>
            <a:srgbClr val="548235"/>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728ECAED-B24A-A640-824C-389C2A121C42}"/>
              </a:ext>
            </a:extLst>
          </p:cNvPr>
          <p:cNvSpPr/>
          <p:nvPr/>
        </p:nvSpPr>
        <p:spPr>
          <a:xfrm>
            <a:off x="3779839" y="2706483"/>
            <a:ext cx="269310" cy="32882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66910347-C17B-E446-96B7-7D0E555C4D68}"/>
              </a:ext>
            </a:extLst>
          </p:cNvPr>
          <p:cNvSpPr/>
          <p:nvPr/>
        </p:nvSpPr>
        <p:spPr>
          <a:xfrm>
            <a:off x="4049149" y="2706483"/>
            <a:ext cx="269310" cy="328821"/>
          </a:xfrm>
          <a:prstGeom prst="rect">
            <a:avLst/>
          </a:prstGeom>
          <a:solidFill>
            <a:srgbClr val="BF9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7F96ABE8-D446-0C4D-9E70-CA8627F888D0}"/>
              </a:ext>
            </a:extLst>
          </p:cNvPr>
          <p:cNvSpPr/>
          <p:nvPr/>
        </p:nvSpPr>
        <p:spPr>
          <a:xfrm>
            <a:off x="1625365" y="3035304"/>
            <a:ext cx="269310" cy="328821"/>
          </a:xfrm>
          <a:prstGeom prst="rect">
            <a:avLst/>
          </a:prstGeom>
          <a:solidFill>
            <a:srgbClr val="C55A1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5C620BF0-C1E4-8E49-8675-C012AED38124}"/>
              </a:ext>
            </a:extLst>
          </p:cNvPr>
          <p:cNvSpPr/>
          <p:nvPr/>
        </p:nvSpPr>
        <p:spPr>
          <a:xfrm>
            <a:off x="1894675" y="3035304"/>
            <a:ext cx="269310" cy="328821"/>
          </a:xfrm>
          <a:prstGeom prst="rect">
            <a:avLst/>
          </a:prstGeom>
          <a:solidFill>
            <a:srgbClr val="BF9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C3542201-9C10-8F4C-A3BB-4976F16879DA}"/>
              </a:ext>
            </a:extLst>
          </p:cNvPr>
          <p:cNvSpPr/>
          <p:nvPr/>
        </p:nvSpPr>
        <p:spPr>
          <a:xfrm>
            <a:off x="2163984" y="3035304"/>
            <a:ext cx="269310" cy="328821"/>
          </a:xfrm>
          <a:prstGeom prst="rect">
            <a:avLst/>
          </a:prstGeom>
          <a:solidFill>
            <a:srgbClr val="C55A1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65A1C8DA-E9FE-AB4B-8155-B0AE43B848B6}"/>
              </a:ext>
            </a:extLst>
          </p:cNvPr>
          <p:cNvSpPr/>
          <p:nvPr/>
        </p:nvSpPr>
        <p:spPr>
          <a:xfrm>
            <a:off x="2433293" y="3035304"/>
            <a:ext cx="269310" cy="328821"/>
          </a:xfrm>
          <a:prstGeom prst="rect">
            <a:avLst/>
          </a:prstGeom>
          <a:solidFill>
            <a:srgbClr val="BF9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DB94A92A-BD79-E645-8798-1A3FC7146627}"/>
              </a:ext>
            </a:extLst>
          </p:cNvPr>
          <p:cNvSpPr/>
          <p:nvPr/>
        </p:nvSpPr>
        <p:spPr>
          <a:xfrm>
            <a:off x="2702602" y="3035304"/>
            <a:ext cx="269310" cy="328821"/>
          </a:xfrm>
          <a:prstGeom prst="rect">
            <a:avLst/>
          </a:prstGeom>
          <a:solidFill>
            <a:schemeClr val="accent3">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92BC293B-7F28-3D4C-AFB0-8A7ECB526DF6}"/>
              </a:ext>
            </a:extLst>
          </p:cNvPr>
          <p:cNvSpPr/>
          <p:nvPr/>
        </p:nvSpPr>
        <p:spPr>
          <a:xfrm>
            <a:off x="2971912" y="3035304"/>
            <a:ext cx="269310" cy="328821"/>
          </a:xfrm>
          <a:prstGeom prst="rect">
            <a:avLst/>
          </a:prstGeom>
          <a:solidFill>
            <a:srgbClr val="548235"/>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A7F9E713-7E95-3948-B96A-C437DD521C58}"/>
              </a:ext>
            </a:extLst>
          </p:cNvPr>
          <p:cNvSpPr/>
          <p:nvPr/>
        </p:nvSpPr>
        <p:spPr>
          <a:xfrm>
            <a:off x="3241221" y="3035304"/>
            <a:ext cx="269310" cy="328821"/>
          </a:xfrm>
          <a:prstGeom prst="rect">
            <a:avLst/>
          </a:prstGeom>
          <a:solidFill>
            <a:srgbClr val="1382B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6DBAA5CD-086E-7345-8FFA-0141F89D7901}"/>
              </a:ext>
            </a:extLst>
          </p:cNvPr>
          <p:cNvSpPr/>
          <p:nvPr/>
        </p:nvSpPr>
        <p:spPr>
          <a:xfrm>
            <a:off x="3510530" y="3035304"/>
            <a:ext cx="269310" cy="328821"/>
          </a:xfrm>
          <a:prstGeom prst="rect">
            <a:avLst/>
          </a:prstGeom>
          <a:solidFill>
            <a:schemeClr val="accent3">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AB9F1E49-8BA0-CC41-B2BB-DDAA569389C1}"/>
              </a:ext>
            </a:extLst>
          </p:cNvPr>
          <p:cNvSpPr/>
          <p:nvPr/>
        </p:nvSpPr>
        <p:spPr>
          <a:xfrm>
            <a:off x="3779839" y="3035304"/>
            <a:ext cx="269310" cy="328821"/>
          </a:xfrm>
          <a:prstGeom prst="rect">
            <a:avLst/>
          </a:prstGeom>
          <a:solidFill>
            <a:srgbClr val="548235"/>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8245FCEC-AA07-D14E-BA30-E77857B6923F}"/>
              </a:ext>
            </a:extLst>
          </p:cNvPr>
          <p:cNvSpPr/>
          <p:nvPr/>
        </p:nvSpPr>
        <p:spPr>
          <a:xfrm>
            <a:off x="4049149" y="3035304"/>
            <a:ext cx="269310" cy="32882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52E0964D-C29A-224F-B2F8-D85FF83E9805}"/>
              </a:ext>
            </a:extLst>
          </p:cNvPr>
          <p:cNvSpPr/>
          <p:nvPr/>
        </p:nvSpPr>
        <p:spPr>
          <a:xfrm>
            <a:off x="1625365" y="3364125"/>
            <a:ext cx="269310" cy="328821"/>
          </a:xfrm>
          <a:prstGeom prst="rect">
            <a:avLst/>
          </a:prstGeom>
          <a:solidFill>
            <a:srgbClr val="BF9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D716D954-E154-8949-8D97-BD171EF9FBCE}"/>
              </a:ext>
            </a:extLst>
          </p:cNvPr>
          <p:cNvSpPr/>
          <p:nvPr/>
        </p:nvSpPr>
        <p:spPr>
          <a:xfrm>
            <a:off x="1894675" y="3364125"/>
            <a:ext cx="269310" cy="328821"/>
          </a:xfrm>
          <a:prstGeom prst="rect">
            <a:avLst/>
          </a:prstGeom>
          <a:solidFill>
            <a:srgbClr val="1382B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DE300057-5675-5047-ADEB-94CC046C3260}"/>
              </a:ext>
            </a:extLst>
          </p:cNvPr>
          <p:cNvSpPr/>
          <p:nvPr/>
        </p:nvSpPr>
        <p:spPr>
          <a:xfrm>
            <a:off x="2163984" y="3364125"/>
            <a:ext cx="269310" cy="328821"/>
          </a:xfrm>
          <a:prstGeom prst="rect">
            <a:avLst/>
          </a:prstGeom>
          <a:solidFill>
            <a:srgbClr val="1382B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8FFB5ABE-A9C4-CB42-892B-D841E50BB26D}"/>
              </a:ext>
            </a:extLst>
          </p:cNvPr>
          <p:cNvSpPr/>
          <p:nvPr/>
        </p:nvSpPr>
        <p:spPr>
          <a:xfrm>
            <a:off x="2433293" y="3364125"/>
            <a:ext cx="269310" cy="328821"/>
          </a:xfrm>
          <a:prstGeom prst="rect">
            <a:avLst/>
          </a:prstGeom>
          <a:solidFill>
            <a:schemeClr val="accent3">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70EA6AF4-393C-2F4E-9CD3-C0D3F2E065BF}"/>
              </a:ext>
            </a:extLst>
          </p:cNvPr>
          <p:cNvSpPr/>
          <p:nvPr/>
        </p:nvSpPr>
        <p:spPr>
          <a:xfrm>
            <a:off x="2702602" y="3364125"/>
            <a:ext cx="269310" cy="328821"/>
          </a:xfrm>
          <a:prstGeom prst="rect">
            <a:avLst/>
          </a:prstGeom>
          <a:solidFill>
            <a:srgbClr val="548235"/>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73F1AB52-8A67-434A-A812-1E3E0F22ED95}"/>
              </a:ext>
            </a:extLst>
          </p:cNvPr>
          <p:cNvSpPr/>
          <p:nvPr/>
        </p:nvSpPr>
        <p:spPr>
          <a:xfrm>
            <a:off x="2971912" y="3364125"/>
            <a:ext cx="269310" cy="328821"/>
          </a:xfrm>
          <a:prstGeom prst="rect">
            <a:avLst/>
          </a:prstGeom>
          <a:solidFill>
            <a:srgbClr val="C55A1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B902411A-E03C-714A-955C-276C99481546}"/>
              </a:ext>
            </a:extLst>
          </p:cNvPr>
          <p:cNvSpPr/>
          <p:nvPr/>
        </p:nvSpPr>
        <p:spPr>
          <a:xfrm>
            <a:off x="3241221" y="3364125"/>
            <a:ext cx="269310" cy="328821"/>
          </a:xfrm>
          <a:prstGeom prst="rect">
            <a:avLst/>
          </a:prstGeom>
          <a:solidFill>
            <a:srgbClr val="BF9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F52E5F50-A5BA-604E-BB0D-B3770796D691}"/>
              </a:ext>
            </a:extLst>
          </p:cNvPr>
          <p:cNvSpPr/>
          <p:nvPr/>
        </p:nvSpPr>
        <p:spPr>
          <a:xfrm>
            <a:off x="3510530" y="3364125"/>
            <a:ext cx="269310" cy="328821"/>
          </a:xfrm>
          <a:prstGeom prst="rect">
            <a:avLst/>
          </a:prstGeom>
          <a:solidFill>
            <a:srgbClr val="548235"/>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BEC4D79C-A074-B34A-A3BE-DAD1597392B7}"/>
              </a:ext>
            </a:extLst>
          </p:cNvPr>
          <p:cNvSpPr/>
          <p:nvPr/>
        </p:nvSpPr>
        <p:spPr>
          <a:xfrm>
            <a:off x="3779839" y="3364125"/>
            <a:ext cx="269310" cy="328821"/>
          </a:xfrm>
          <a:prstGeom prst="rect">
            <a:avLst/>
          </a:prstGeom>
          <a:solidFill>
            <a:schemeClr val="accent3">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8A1F03AB-5ABE-284F-AEE9-3A35AD842167}"/>
              </a:ext>
            </a:extLst>
          </p:cNvPr>
          <p:cNvSpPr/>
          <p:nvPr/>
        </p:nvSpPr>
        <p:spPr>
          <a:xfrm>
            <a:off x="4049149" y="3364125"/>
            <a:ext cx="269310" cy="328821"/>
          </a:xfrm>
          <a:prstGeom prst="rect">
            <a:avLst/>
          </a:prstGeom>
          <a:solidFill>
            <a:srgbClr val="1382B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62DF3146-81E1-0E43-9090-EDDD931FDD9D}"/>
              </a:ext>
            </a:extLst>
          </p:cNvPr>
          <p:cNvSpPr/>
          <p:nvPr/>
        </p:nvSpPr>
        <p:spPr>
          <a:xfrm>
            <a:off x="1625365" y="3692946"/>
            <a:ext cx="269310" cy="328821"/>
          </a:xfrm>
          <a:prstGeom prst="rect">
            <a:avLst/>
          </a:prstGeom>
          <a:solidFill>
            <a:srgbClr val="C55A1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FCF9C809-1E1C-CD48-9EC4-609F0A969018}"/>
              </a:ext>
            </a:extLst>
          </p:cNvPr>
          <p:cNvSpPr/>
          <p:nvPr/>
        </p:nvSpPr>
        <p:spPr>
          <a:xfrm>
            <a:off x="1894675" y="3692946"/>
            <a:ext cx="269310" cy="328821"/>
          </a:xfrm>
          <a:prstGeom prst="rect">
            <a:avLst/>
          </a:prstGeom>
          <a:solidFill>
            <a:schemeClr val="accent3">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9DF48225-0B0E-144A-BE5E-C676EBCD3624}"/>
              </a:ext>
            </a:extLst>
          </p:cNvPr>
          <p:cNvSpPr/>
          <p:nvPr/>
        </p:nvSpPr>
        <p:spPr>
          <a:xfrm>
            <a:off x="2163984" y="3692946"/>
            <a:ext cx="269310" cy="328821"/>
          </a:xfrm>
          <a:prstGeom prst="rect">
            <a:avLst/>
          </a:prstGeom>
          <a:solidFill>
            <a:srgbClr val="1382B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F7C0AEEB-104F-CF4D-A851-44D9008E3322}"/>
              </a:ext>
            </a:extLst>
          </p:cNvPr>
          <p:cNvSpPr/>
          <p:nvPr/>
        </p:nvSpPr>
        <p:spPr>
          <a:xfrm>
            <a:off x="2433293" y="3692946"/>
            <a:ext cx="269310" cy="328821"/>
          </a:xfrm>
          <a:prstGeom prst="rect">
            <a:avLst/>
          </a:prstGeom>
          <a:solidFill>
            <a:srgbClr val="BF9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1B86622E-2727-D145-A081-3746E80E7173}"/>
              </a:ext>
            </a:extLst>
          </p:cNvPr>
          <p:cNvSpPr/>
          <p:nvPr/>
        </p:nvSpPr>
        <p:spPr>
          <a:xfrm>
            <a:off x="2702602" y="3692946"/>
            <a:ext cx="269310" cy="32882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FA93C1A6-1BAA-0F4D-ADB2-CAB645E138DA}"/>
              </a:ext>
            </a:extLst>
          </p:cNvPr>
          <p:cNvSpPr/>
          <p:nvPr/>
        </p:nvSpPr>
        <p:spPr>
          <a:xfrm>
            <a:off x="2971912" y="3692946"/>
            <a:ext cx="269310" cy="32882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CEC9A777-54B8-D840-9A29-606D9D0EDAD0}"/>
              </a:ext>
            </a:extLst>
          </p:cNvPr>
          <p:cNvSpPr/>
          <p:nvPr/>
        </p:nvSpPr>
        <p:spPr>
          <a:xfrm>
            <a:off x="3241221" y="3692946"/>
            <a:ext cx="269310" cy="32882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C5358D08-7014-E74C-A851-FE7334AE2AA5}"/>
              </a:ext>
            </a:extLst>
          </p:cNvPr>
          <p:cNvSpPr/>
          <p:nvPr/>
        </p:nvSpPr>
        <p:spPr>
          <a:xfrm>
            <a:off x="3510530" y="3692946"/>
            <a:ext cx="269310" cy="328821"/>
          </a:xfrm>
          <a:prstGeom prst="rect">
            <a:avLst/>
          </a:prstGeom>
          <a:solidFill>
            <a:srgbClr val="BF9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3E742C09-A42F-E946-BA9E-66067D460BC4}"/>
              </a:ext>
            </a:extLst>
          </p:cNvPr>
          <p:cNvSpPr/>
          <p:nvPr/>
        </p:nvSpPr>
        <p:spPr>
          <a:xfrm>
            <a:off x="3779839" y="3692946"/>
            <a:ext cx="269310" cy="328821"/>
          </a:xfrm>
          <a:prstGeom prst="rect">
            <a:avLst/>
          </a:prstGeom>
          <a:solidFill>
            <a:srgbClr val="BF90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A9950FEB-D7F0-AE4C-8127-3E5F7BEBD3C9}"/>
              </a:ext>
            </a:extLst>
          </p:cNvPr>
          <p:cNvSpPr/>
          <p:nvPr/>
        </p:nvSpPr>
        <p:spPr>
          <a:xfrm>
            <a:off x="4049149" y="3692946"/>
            <a:ext cx="269310" cy="328821"/>
          </a:xfrm>
          <a:prstGeom prst="rect">
            <a:avLst/>
          </a:prstGeom>
          <a:solidFill>
            <a:srgbClr val="C55A1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0AF1DD8C-39BE-2E4B-88D8-E7E0581C4687}"/>
              </a:ext>
            </a:extLst>
          </p:cNvPr>
          <p:cNvSpPr/>
          <p:nvPr/>
        </p:nvSpPr>
        <p:spPr>
          <a:xfrm>
            <a:off x="1625365" y="4021767"/>
            <a:ext cx="269310" cy="328821"/>
          </a:xfrm>
          <a:prstGeom prst="rect">
            <a:avLst/>
          </a:prstGeom>
          <a:solidFill>
            <a:srgbClr val="1382B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D275E656-6732-7042-9377-DFA7FD186936}"/>
              </a:ext>
            </a:extLst>
          </p:cNvPr>
          <p:cNvSpPr/>
          <p:nvPr/>
        </p:nvSpPr>
        <p:spPr>
          <a:xfrm>
            <a:off x="1894675" y="4021767"/>
            <a:ext cx="269310" cy="328821"/>
          </a:xfrm>
          <a:prstGeom prst="rect">
            <a:avLst/>
          </a:prstGeom>
          <a:solidFill>
            <a:schemeClr val="accent3">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8B4268F8-3AA2-1C47-85B7-705DC9C7A2EF}"/>
              </a:ext>
            </a:extLst>
          </p:cNvPr>
          <p:cNvSpPr/>
          <p:nvPr/>
        </p:nvSpPr>
        <p:spPr>
          <a:xfrm>
            <a:off x="2163984" y="4021767"/>
            <a:ext cx="269310" cy="328821"/>
          </a:xfrm>
          <a:prstGeom prst="rect">
            <a:avLst/>
          </a:prstGeom>
          <a:solidFill>
            <a:schemeClr val="accent3">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B2A9E32B-2C77-9A40-BDC8-8C9A7C2B881C}"/>
              </a:ext>
            </a:extLst>
          </p:cNvPr>
          <p:cNvSpPr/>
          <p:nvPr/>
        </p:nvSpPr>
        <p:spPr>
          <a:xfrm>
            <a:off x="2433293" y="4021767"/>
            <a:ext cx="269310" cy="328821"/>
          </a:xfrm>
          <a:prstGeom prst="rect">
            <a:avLst/>
          </a:prstGeom>
          <a:solidFill>
            <a:schemeClr val="accent3">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F2001DE3-6914-1C4F-9862-0BA82E49CC9C}"/>
              </a:ext>
            </a:extLst>
          </p:cNvPr>
          <p:cNvSpPr/>
          <p:nvPr/>
        </p:nvSpPr>
        <p:spPr>
          <a:xfrm>
            <a:off x="2702602" y="4021767"/>
            <a:ext cx="269310" cy="328821"/>
          </a:xfrm>
          <a:prstGeom prst="rect">
            <a:avLst/>
          </a:prstGeom>
          <a:solidFill>
            <a:srgbClr val="1382B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F8CE3CCB-8FC7-9C43-90C0-2813D9621ED1}"/>
              </a:ext>
            </a:extLst>
          </p:cNvPr>
          <p:cNvSpPr/>
          <p:nvPr/>
        </p:nvSpPr>
        <p:spPr>
          <a:xfrm>
            <a:off x="2971912" y="4021767"/>
            <a:ext cx="269310" cy="328821"/>
          </a:xfrm>
          <a:prstGeom prst="rect">
            <a:avLst/>
          </a:prstGeom>
          <a:solidFill>
            <a:srgbClr val="1382B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8F12C612-B934-8442-BC6F-76062BFDDB03}"/>
              </a:ext>
            </a:extLst>
          </p:cNvPr>
          <p:cNvSpPr/>
          <p:nvPr/>
        </p:nvSpPr>
        <p:spPr>
          <a:xfrm>
            <a:off x="3241221" y="4021767"/>
            <a:ext cx="269310" cy="32882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E28338FC-4BAD-DF41-BD99-312A8350E583}"/>
              </a:ext>
            </a:extLst>
          </p:cNvPr>
          <p:cNvSpPr/>
          <p:nvPr/>
        </p:nvSpPr>
        <p:spPr>
          <a:xfrm>
            <a:off x="3510530" y="4021767"/>
            <a:ext cx="269310" cy="32882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0552E383-560E-2340-A7D4-925F52978112}"/>
              </a:ext>
            </a:extLst>
          </p:cNvPr>
          <p:cNvSpPr/>
          <p:nvPr/>
        </p:nvSpPr>
        <p:spPr>
          <a:xfrm>
            <a:off x="3779839" y="4021767"/>
            <a:ext cx="269310" cy="328821"/>
          </a:xfrm>
          <a:prstGeom prst="rect">
            <a:avLst/>
          </a:prstGeom>
          <a:solidFill>
            <a:srgbClr val="1382B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405AB494-9386-AC4B-8F20-D7FA8A5A389F}"/>
              </a:ext>
            </a:extLst>
          </p:cNvPr>
          <p:cNvSpPr/>
          <p:nvPr/>
        </p:nvSpPr>
        <p:spPr>
          <a:xfrm>
            <a:off x="4049149" y="4021767"/>
            <a:ext cx="269310" cy="32882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52F0E340-DB36-D844-8945-68530BA6D494}"/>
              </a:ext>
            </a:extLst>
          </p:cNvPr>
          <p:cNvSpPr/>
          <p:nvPr/>
        </p:nvSpPr>
        <p:spPr>
          <a:xfrm>
            <a:off x="1037333" y="2039511"/>
            <a:ext cx="3778623" cy="208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Filesystem view</a:t>
            </a:r>
            <a:endParaRPr kumimoji="0" lang="en-KR"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5" name="Oval 94">
            <a:extLst>
              <a:ext uri="{FF2B5EF4-FFF2-40B4-BE49-F238E27FC236}">
                <a16:creationId xmlns:a16="http://schemas.microsoft.com/office/drawing/2014/main" id="{30A1F7D1-AF54-5E41-A25B-109465875A1B}"/>
              </a:ext>
            </a:extLst>
          </p:cNvPr>
          <p:cNvSpPr/>
          <p:nvPr/>
        </p:nvSpPr>
        <p:spPr>
          <a:xfrm>
            <a:off x="2103597" y="4609640"/>
            <a:ext cx="1735279" cy="17352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D71CFF7F-6BE3-3449-AE36-667E734D8A6F}"/>
              </a:ext>
            </a:extLst>
          </p:cNvPr>
          <p:cNvSpPr/>
          <p:nvPr/>
        </p:nvSpPr>
        <p:spPr>
          <a:xfrm>
            <a:off x="2338332" y="4844375"/>
            <a:ext cx="1265808" cy="12658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Oval 97">
            <a:extLst>
              <a:ext uri="{FF2B5EF4-FFF2-40B4-BE49-F238E27FC236}">
                <a16:creationId xmlns:a16="http://schemas.microsoft.com/office/drawing/2014/main" id="{A3D194F9-9657-7343-90A4-346DA52403D1}"/>
              </a:ext>
            </a:extLst>
          </p:cNvPr>
          <p:cNvSpPr/>
          <p:nvPr/>
        </p:nvSpPr>
        <p:spPr>
          <a:xfrm>
            <a:off x="2592952" y="5098995"/>
            <a:ext cx="756568" cy="7565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0" name="Straight Connector 99">
            <a:extLst>
              <a:ext uri="{FF2B5EF4-FFF2-40B4-BE49-F238E27FC236}">
                <a16:creationId xmlns:a16="http://schemas.microsoft.com/office/drawing/2014/main" id="{D4850D85-6376-BE40-A435-60EBEB292E1B}"/>
              </a:ext>
            </a:extLst>
          </p:cNvPr>
          <p:cNvCxnSpPr>
            <a:cxnSpLocks/>
            <a:stCxn id="95" idx="3"/>
            <a:endCxn id="95" idx="7"/>
          </p:cNvCxnSpPr>
          <p:nvPr/>
        </p:nvCxnSpPr>
        <p:spPr>
          <a:xfrm flipV="1">
            <a:off x="2357723" y="4863766"/>
            <a:ext cx="1227027" cy="1227027"/>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Straight Connector 101">
            <a:extLst>
              <a:ext uri="{FF2B5EF4-FFF2-40B4-BE49-F238E27FC236}">
                <a16:creationId xmlns:a16="http://schemas.microsoft.com/office/drawing/2014/main" id="{74D362BA-2F5D-2142-BE1F-E66DACA2B78F}"/>
              </a:ext>
            </a:extLst>
          </p:cNvPr>
          <p:cNvCxnSpPr>
            <a:cxnSpLocks/>
            <a:stCxn id="95" idx="2"/>
            <a:endCxn id="95" idx="6"/>
          </p:cNvCxnSpPr>
          <p:nvPr/>
        </p:nvCxnSpPr>
        <p:spPr>
          <a:xfrm>
            <a:off x="2103597" y="5477280"/>
            <a:ext cx="1735279"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Straight Connector 106">
            <a:extLst>
              <a:ext uri="{FF2B5EF4-FFF2-40B4-BE49-F238E27FC236}">
                <a16:creationId xmlns:a16="http://schemas.microsoft.com/office/drawing/2014/main" id="{19E3B316-3BB6-6942-9303-7F05ECF13C8B}"/>
              </a:ext>
            </a:extLst>
          </p:cNvPr>
          <p:cNvCxnSpPr>
            <a:cxnSpLocks/>
            <a:stCxn id="95" idx="5"/>
            <a:endCxn id="95" idx="1"/>
          </p:cNvCxnSpPr>
          <p:nvPr/>
        </p:nvCxnSpPr>
        <p:spPr>
          <a:xfrm flipH="1" flipV="1">
            <a:off x="2357723" y="4863766"/>
            <a:ext cx="1227027" cy="1227027"/>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Straight Connector 109">
            <a:extLst>
              <a:ext uri="{FF2B5EF4-FFF2-40B4-BE49-F238E27FC236}">
                <a16:creationId xmlns:a16="http://schemas.microsoft.com/office/drawing/2014/main" id="{C8E6817D-E04B-8444-91EB-2EB86BE361CE}"/>
              </a:ext>
            </a:extLst>
          </p:cNvPr>
          <p:cNvCxnSpPr>
            <a:cxnSpLocks/>
            <a:stCxn id="95" idx="4"/>
            <a:endCxn id="95" idx="0"/>
          </p:cNvCxnSpPr>
          <p:nvPr/>
        </p:nvCxnSpPr>
        <p:spPr>
          <a:xfrm flipV="1">
            <a:off x="2971237" y="4609640"/>
            <a:ext cx="0" cy="1735279"/>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12" name="Block Arc 111">
            <a:extLst>
              <a:ext uri="{FF2B5EF4-FFF2-40B4-BE49-F238E27FC236}">
                <a16:creationId xmlns:a16="http://schemas.microsoft.com/office/drawing/2014/main" id="{583A7999-50F0-6F4F-932C-4DE3D21031E2}"/>
              </a:ext>
            </a:extLst>
          </p:cNvPr>
          <p:cNvSpPr/>
          <p:nvPr/>
        </p:nvSpPr>
        <p:spPr>
          <a:xfrm>
            <a:off x="2338332" y="4844375"/>
            <a:ext cx="1265808" cy="1265807"/>
          </a:xfrm>
          <a:prstGeom prst="blockArc">
            <a:avLst>
              <a:gd name="adj1" fmla="val 18903537"/>
              <a:gd name="adj2" fmla="val 21570828"/>
              <a:gd name="adj3" fmla="val 20026"/>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Block Arc 115">
            <a:extLst>
              <a:ext uri="{FF2B5EF4-FFF2-40B4-BE49-F238E27FC236}">
                <a16:creationId xmlns:a16="http://schemas.microsoft.com/office/drawing/2014/main" id="{C86C3105-0B3B-FF45-9F53-043B24BE71E3}"/>
              </a:ext>
            </a:extLst>
          </p:cNvPr>
          <p:cNvSpPr/>
          <p:nvPr/>
        </p:nvSpPr>
        <p:spPr>
          <a:xfrm rot="16200000">
            <a:off x="2338332" y="4845183"/>
            <a:ext cx="1265808" cy="1265807"/>
          </a:xfrm>
          <a:prstGeom prst="blockArc">
            <a:avLst>
              <a:gd name="adj1" fmla="val 18903537"/>
              <a:gd name="adj2" fmla="val 21570828"/>
              <a:gd name="adj3" fmla="val 20026"/>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Block Arc 116">
            <a:extLst>
              <a:ext uri="{FF2B5EF4-FFF2-40B4-BE49-F238E27FC236}">
                <a16:creationId xmlns:a16="http://schemas.microsoft.com/office/drawing/2014/main" id="{1B082743-255C-CF4A-AE41-CE6A3FB16BE0}"/>
              </a:ext>
            </a:extLst>
          </p:cNvPr>
          <p:cNvSpPr/>
          <p:nvPr/>
        </p:nvSpPr>
        <p:spPr>
          <a:xfrm rot="8064542">
            <a:off x="2599332" y="5098995"/>
            <a:ext cx="750188" cy="756568"/>
          </a:xfrm>
          <a:prstGeom prst="blockArc">
            <a:avLst>
              <a:gd name="adj1" fmla="val 18899815"/>
              <a:gd name="adj2" fmla="val 89345"/>
              <a:gd name="adj3" fmla="val 27214"/>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Oval 98">
            <a:extLst>
              <a:ext uri="{FF2B5EF4-FFF2-40B4-BE49-F238E27FC236}">
                <a16:creationId xmlns:a16="http://schemas.microsoft.com/office/drawing/2014/main" id="{373D2C1D-797D-D94D-B46A-31DC25204ED6}"/>
              </a:ext>
            </a:extLst>
          </p:cNvPr>
          <p:cNvSpPr/>
          <p:nvPr/>
        </p:nvSpPr>
        <p:spPr>
          <a:xfrm>
            <a:off x="2797391" y="5303434"/>
            <a:ext cx="347690" cy="34769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Block Arc 118">
            <a:extLst>
              <a:ext uri="{FF2B5EF4-FFF2-40B4-BE49-F238E27FC236}">
                <a16:creationId xmlns:a16="http://schemas.microsoft.com/office/drawing/2014/main" id="{4947D72B-752E-6142-87C0-FCDC24A4F052}"/>
              </a:ext>
            </a:extLst>
          </p:cNvPr>
          <p:cNvSpPr/>
          <p:nvPr/>
        </p:nvSpPr>
        <p:spPr>
          <a:xfrm rot="13541091">
            <a:off x="2106302" y="4609641"/>
            <a:ext cx="1732570" cy="1735278"/>
          </a:xfrm>
          <a:prstGeom prst="blockArc">
            <a:avLst>
              <a:gd name="adj1" fmla="val 18818391"/>
              <a:gd name="adj2" fmla="val 21560589"/>
              <a:gd name="adj3" fmla="val 13428"/>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E133AED7-ABE4-0544-8F4A-2F04BF91289A}"/>
              </a:ext>
            </a:extLst>
          </p:cNvPr>
          <p:cNvSpPr/>
          <p:nvPr/>
        </p:nvSpPr>
        <p:spPr>
          <a:xfrm>
            <a:off x="1081924" y="6428066"/>
            <a:ext cx="3778623" cy="208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Storage view</a:t>
            </a:r>
            <a:endParaRPr kumimoji="0" lang="en-KR"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5" name="Group 4">
            <a:extLst>
              <a:ext uri="{FF2B5EF4-FFF2-40B4-BE49-F238E27FC236}">
                <a16:creationId xmlns:a16="http://schemas.microsoft.com/office/drawing/2014/main" id="{694A277D-997E-384D-B6F8-098ADCDE6198}"/>
              </a:ext>
            </a:extLst>
          </p:cNvPr>
          <p:cNvGrpSpPr/>
          <p:nvPr/>
        </p:nvGrpSpPr>
        <p:grpSpPr>
          <a:xfrm>
            <a:off x="5202259" y="1940232"/>
            <a:ext cx="5952408" cy="4597001"/>
            <a:chOff x="5202259" y="1940232"/>
            <a:chExt cx="5952408" cy="4597001"/>
          </a:xfrm>
        </p:grpSpPr>
        <p:sp>
          <p:nvSpPr>
            <p:cNvPr id="126" name="Rectangle 125">
              <a:extLst>
                <a:ext uri="{FF2B5EF4-FFF2-40B4-BE49-F238E27FC236}">
                  <a16:creationId xmlns:a16="http://schemas.microsoft.com/office/drawing/2014/main" id="{46F90EAD-7B16-F349-9CD7-C9040EB03F9D}"/>
                </a:ext>
              </a:extLst>
            </p:cNvPr>
            <p:cNvSpPr/>
            <p:nvPr/>
          </p:nvSpPr>
          <p:spPr>
            <a:xfrm>
              <a:off x="7919485" y="22783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CC58C7CC-CECD-6B46-B3AC-1FF2B3C9AF49}"/>
                </a:ext>
              </a:extLst>
            </p:cNvPr>
            <p:cNvSpPr/>
            <p:nvPr/>
          </p:nvSpPr>
          <p:spPr>
            <a:xfrm>
              <a:off x="8188795" y="22783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E91F298D-B04F-D54B-9162-4D7E64C38365}"/>
                </a:ext>
              </a:extLst>
            </p:cNvPr>
            <p:cNvSpPr/>
            <p:nvPr/>
          </p:nvSpPr>
          <p:spPr>
            <a:xfrm>
              <a:off x="8458104" y="22783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40445260-DE87-ED4A-AD1A-FB9DDD055084}"/>
                </a:ext>
              </a:extLst>
            </p:cNvPr>
            <p:cNvSpPr/>
            <p:nvPr/>
          </p:nvSpPr>
          <p:spPr>
            <a:xfrm>
              <a:off x="8727413" y="22783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91BBB919-8201-7D4F-B677-EEA8FCEA0E38}"/>
                </a:ext>
              </a:extLst>
            </p:cNvPr>
            <p:cNvSpPr/>
            <p:nvPr/>
          </p:nvSpPr>
          <p:spPr>
            <a:xfrm>
              <a:off x="8996722" y="22783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FFCEC989-48B0-0F42-87C8-C4192E0E5A85}"/>
                </a:ext>
              </a:extLst>
            </p:cNvPr>
            <p:cNvSpPr/>
            <p:nvPr/>
          </p:nvSpPr>
          <p:spPr>
            <a:xfrm>
              <a:off x="9266032" y="22783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237EF48D-9547-B242-B1D5-425ACF608730}"/>
                </a:ext>
              </a:extLst>
            </p:cNvPr>
            <p:cNvSpPr/>
            <p:nvPr/>
          </p:nvSpPr>
          <p:spPr>
            <a:xfrm>
              <a:off x="9535341" y="22783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1924B448-4D46-2943-B68D-EF213176386F}"/>
                </a:ext>
              </a:extLst>
            </p:cNvPr>
            <p:cNvSpPr/>
            <p:nvPr/>
          </p:nvSpPr>
          <p:spPr>
            <a:xfrm>
              <a:off x="9804650" y="22783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01385594-9864-3C45-8437-EF839E759576}"/>
                </a:ext>
              </a:extLst>
            </p:cNvPr>
            <p:cNvSpPr/>
            <p:nvPr/>
          </p:nvSpPr>
          <p:spPr>
            <a:xfrm>
              <a:off x="10073959" y="22783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779D3A76-B7F0-7648-86C1-42350DB3F12F}"/>
                </a:ext>
              </a:extLst>
            </p:cNvPr>
            <p:cNvSpPr/>
            <p:nvPr/>
          </p:nvSpPr>
          <p:spPr>
            <a:xfrm>
              <a:off x="10343269" y="22783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02A0FF96-1191-0249-96E1-34EE1E4079AB}"/>
                </a:ext>
              </a:extLst>
            </p:cNvPr>
            <p:cNvSpPr/>
            <p:nvPr/>
          </p:nvSpPr>
          <p:spPr>
            <a:xfrm>
              <a:off x="7919485" y="2607204"/>
              <a:ext cx="269310" cy="328821"/>
            </a:xfrm>
            <a:prstGeom prst="rect">
              <a:avLst/>
            </a:prstGeom>
            <a:solidFill>
              <a:schemeClr val="accent4">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8F1477AD-821E-5C41-8D3F-80E8925530B6}"/>
                </a:ext>
              </a:extLst>
            </p:cNvPr>
            <p:cNvSpPr/>
            <p:nvPr/>
          </p:nvSpPr>
          <p:spPr>
            <a:xfrm>
              <a:off x="8188795" y="2607204"/>
              <a:ext cx="269310" cy="328821"/>
            </a:xfrm>
            <a:prstGeom prst="rect">
              <a:avLst/>
            </a:prstGeom>
            <a:solidFill>
              <a:schemeClr val="accent4">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63ED1590-327A-9A49-8DD1-B0A074CF254F}"/>
                </a:ext>
              </a:extLst>
            </p:cNvPr>
            <p:cNvSpPr/>
            <p:nvPr/>
          </p:nvSpPr>
          <p:spPr>
            <a:xfrm>
              <a:off x="8458104" y="2607204"/>
              <a:ext cx="269310" cy="328821"/>
            </a:xfrm>
            <a:prstGeom prst="rect">
              <a:avLst/>
            </a:prstGeom>
            <a:solidFill>
              <a:schemeClr val="accent4">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85BA8690-EA70-0749-B02D-7B0B45E980DA}"/>
                </a:ext>
              </a:extLst>
            </p:cNvPr>
            <p:cNvSpPr/>
            <p:nvPr/>
          </p:nvSpPr>
          <p:spPr>
            <a:xfrm>
              <a:off x="8727413" y="2607204"/>
              <a:ext cx="269310" cy="328821"/>
            </a:xfrm>
            <a:prstGeom prst="rect">
              <a:avLst/>
            </a:prstGeom>
            <a:solidFill>
              <a:schemeClr val="accent4">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BB6F7CB2-8974-0542-83B2-ABFF7DD939AB}"/>
                </a:ext>
              </a:extLst>
            </p:cNvPr>
            <p:cNvSpPr/>
            <p:nvPr/>
          </p:nvSpPr>
          <p:spPr>
            <a:xfrm>
              <a:off x="8996722" y="2607204"/>
              <a:ext cx="269310" cy="328821"/>
            </a:xfrm>
            <a:prstGeom prst="rect">
              <a:avLst/>
            </a:prstGeom>
            <a:solidFill>
              <a:schemeClr val="accent4">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A0AD3131-AC4F-B647-AF3F-0AE13675600C}"/>
                </a:ext>
              </a:extLst>
            </p:cNvPr>
            <p:cNvSpPr/>
            <p:nvPr/>
          </p:nvSpPr>
          <p:spPr>
            <a:xfrm>
              <a:off x="9266032" y="2607204"/>
              <a:ext cx="269310" cy="328821"/>
            </a:xfrm>
            <a:prstGeom prst="rect">
              <a:avLst/>
            </a:prstGeom>
            <a:solidFill>
              <a:schemeClr val="accent4">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3A43DAD9-B14E-8C4C-A81D-1CEABCD2E947}"/>
                </a:ext>
              </a:extLst>
            </p:cNvPr>
            <p:cNvSpPr/>
            <p:nvPr/>
          </p:nvSpPr>
          <p:spPr>
            <a:xfrm>
              <a:off x="9535341" y="2607204"/>
              <a:ext cx="269310" cy="328821"/>
            </a:xfrm>
            <a:prstGeom prst="rect">
              <a:avLst/>
            </a:prstGeom>
            <a:solidFill>
              <a:schemeClr val="accent4">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29161150-72C6-7F40-A158-66E977F4959B}"/>
                </a:ext>
              </a:extLst>
            </p:cNvPr>
            <p:cNvSpPr/>
            <p:nvPr/>
          </p:nvSpPr>
          <p:spPr>
            <a:xfrm>
              <a:off x="9804650" y="2607204"/>
              <a:ext cx="269310" cy="328821"/>
            </a:xfrm>
            <a:prstGeom prst="rect">
              <a:avLst/>
            </a:prstGeom>
            <a:solidFill>
              <a:schemeClr val="accent4">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9AFE04C8-D8BD-574B-8783-C5CB447EA198}"/>
                </a:ext>
              </a:extLst>
            </p:cNvPr>
            <p:cNvSpPr/>
            <p:nvPr/>
          </p:nvSpPr>
          <p:spPr>
            <a:xfrm>
              <a:off x="10073959" y="2607204"/>
              <a:ext cx="269310" cy="328821"/>
            </a:xfrm>
            <a:prstGeom prst="rect">
              <a:avLst/>
            </a:prstGeom>
            <a:solidFill>
              <a:schemeClr val="accent4">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EC6B62D5-AFCA-5D48-B42C-A70A90D05B56}"/>
                </a:ext>
              </a:extLst>
            </p:cNvPr>
            <p:cNvSpPr/>
            <p:nvPr/>
          </p:nvSpPr>
          <p:spPr>
            <a:xfrm>
              <a:off x="10343269" y="2607204"/>
              <a:ext cx="269310" cy="328821"/>
            </a:xfrm>
            <a:prstGeom prst="rect">
              <a:avLst/>
            </a:prstGeom>
            <a:solidFill>
              <a:schemeClr val="accent4">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5C95E158-34FF-DA4E-A87B-92243C4BD7D7}"/>
                </a:ext>
              </a:extLst>
            </p:cNvPr>
            <p:cNvSpPr/>
            <p:nvPr/>
          </p:nvSpPr>
          <p:spPr>
            <a:xfrm>
              <a:off x="7919485" y="2936025"/>
              <a:ext cx="269310" cy="328821"/>
            </a:xfrm>
            <a:prstGeom prst="rect">
              <a:avLst/>
            </a:prstGeom>
            <a:solidFill>
              <a:schemeClr val="accent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47F70F47-F3ED-BD44-A586-F51506FBF43C}"/>
                </a:ext>
              </a:extLst>
            </p:cNvPr>
            <p:cNvSpPr/>
            <p:nvPr/>
          </p:nvSpPr>
          <p:spPr>
            <a:xfrm>
              <a:off x="8188795" y="2936025"/>
              <a:ext cx="269310" cy="328821"/>
            </a:xfrm>
            <a:prstGeom prst="rect">
              <a:avLst/>
            </a:prstGeom>
            <a:solidFill>
              <a:schemeClr val="accent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0B32C6AC-5EAD-884D-8355-5F0EE9927F2B}"/>
                </a:ext>
              </a:extLst>
            </p:cNvPr>
            <p:cNvSpPr/>
            <p:nvPr/>
          </p:nvSpPr>
          <p:spPr>
            <a:xfrm>
              <a:off x="8458104" y="2936025"/>
              <a:ext cx="269310" cy="328821"/>
            </a:xfrm>
            <a:prstGeom prst="rect">
              <a:avLst/>
            </a:prstGeom>
            <a:solidFill>
              <a:schemeClr val="accent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2872454-E5E1-8645-99B5-BC9DB8CE6603}"/>
                </a:ext>
              </a:extLst>
            </p:cNvPr>
            <p:cNvSpPr/>
            <p:nvPr/>
          </p:nvSpPr>
          <p:spPr>
            <a:xfrm>
              <a:off x="8727413" y="2936025"/>
              <a:ext cx="269310" cy="328821"/>
            </a:xfrm>
            <a:prstGeom prst="rect">
              <a:avLst/>
            </a:prstGeom>
            <a:solidFill>
              <a:schemeClr val="accent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1103205F-A7F7-A546-95B2-1E33935ADCB4}"/>
                </a:ext>
              </a:extLst>
            </p:cNvPr>
            <p:cNvSpPr/>
            <p:nvPr/>
          </p:nvSpPr>
          <p:spPr>
            <a:xfrm>
              <a:off x="8996722" y="2936025"/>
              <a:ext cx="269310" cy="328821"/>
            </a:xfrm>
            <a:prstGeom prst="rect">
              <a:avLst/>
            </a:prstGeom>
            <a:solidFill>
              <a:schemeClr val="accent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3C6DECA6-D693-704B-8ED0-72240805D349}"/>
                </a:ext>
              </a:extLst>
            </p:cNvPr>
            <p:cNvSpPr/>
            <p:nvPr/>
          </p:nvSpPr>
          <p:spPr>
            <a:xfrm>
              <a:off x="9266032" y="2936025"/>
              <a:ext cx="269310" cy="328821"/>
            </a:xfrm>
            <a:prstGeom prst="rect">
              <a:avLst/>
            </a:prstGeom>
            <a:solidFill>
              <a:schemeClr val="accent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E0B88155-69A6-134E-9E19-F5855762F958}"/>
                </a:ext>
              </a:extLst>
            </p:cNvPr>
            <p:cNvSpPr/>
            <p:nvPr/>
          </p:nvSpPr>
          <p:spPr>
            <a:xfrm>
              <a:off x="9535341" y="2936025"/>
              <a:ext cx="269310" cy="328821"/>
            </a:xfrm>
            <a:prstGeom prst="rect">
              <a:avLst/>
            </a:prstGeom>
            <a:solidFill>
              <a:schemeClr val="accent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364FCCB0-0AE2-4548-8E44-4603FC24347C}"/>
                </a:ext>
              </a:extLst>
            </p:cNvPr>
            <p:cNvSpPr/>
            <p:nvPr/>
          </p:nvSpPr>
          <p:spPr>
            <a:xfrm>
              <a:off x="9804650" y="2936025"/>
              <a:ext cx="269310" cy="328821"/>
            </a:xfrm>
            <a:prstGeom prst="rect">
              <a:avLst/>
            </a:prstGeom>
            <a:solidFill>
              <a:schemeClr val="accent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802EF51D-4BA1-4448-B66C-0A60253944C6}"/>
                </a:ext>
              </a:extLst>
            </p:cNvPr>
            <p:cNvSpPr/>
            <p:nvPr/>
          </p:nvSpPr>
          <p:spPr>
            <a:xfrm>
              <a:off x="10073959" y="2936025"/>
              <a:ext cx="269310" cy="328821"/>
            </a:xfrm>
            <a:prstGeom prst="rect">
              <a:avLst/>
            </a:prstGeom>
            <a:solidFill>
              <a:schemeClr val="accent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387B3D19-FCC4-8A41-8BBC-055AB665FE13}"/>
                </a:ext>
              </a:extLst>
            </p:cNvPr>
            <p:cNvSpPr/>
            <p:nvPr/>
          </p:nvSpPr>
          <p:spPr>
            <a:xfrm>
              <a:off x="10343269" y="2936025"/>
              <a:ext cx="269310" cy="328821"/>
            </a:xfrm>
            <a:prstGeom prst="rect">
              <a:avLst/>
            </a:prstGeom>
            <a:solidFill>
              <a:schemeClr val="accent2">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C7BC6247-D384-F340-8858-E143C391B6E7}"/>
                </a:ext>
              </a:extLst>
            </p:cNvPr>
            <p:cNvSpPr/>
            <p:nvPr/>
          </p:nvSpPr>
          <p:spPr>
            <a:xfrm>
              <a:off x="7919485" y="3264846"/>
              <a:ext cx="269310" cy="328821"/>
            </a:xfrm>
            <a:prstGeom prst="rect">
              <a:avLst/>
            </a:prstGeom>
            <a:solidFill>
              <a:schemeClr val="accent5">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32B492EF-3F00-484B-95FF-20DEE7AB4262}"/>
                </a:ext>
              </a:extLst>
            </p:cNvPr>
            <p:cNvSpPr/>
            <p:nvPr/>
          </p:nvSpPr>
          <p:spPr>
            <a:xfrm>
              <a:off x="8188795" y="3264846"/>
              <a:ext cx="269310" cy="328821"/>
            </a:xfrm>
            <a:prstGeom prst="rect">
              <a:avLst/>
            </a:prstGeom>
            <a:solidFill>
              <a:schemeClr val="accent5">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042259D6-1762-034A-A830-F696EFD7172B}"/>
                </a:ext>
              </a:extLst>
            </p:cNvPr>
            <p:cNvSpPr/>
            <p:nvPr/>
          </p:nvSpPr>
          <p:spPr>
            <a:xfrm>
              <a:off x="8458104" y="3264846"/>
              <a:ext cx="269310" cy="328821"/>
            </a:xfrm>
            <a:prstGeom prst="rect">
              <a:avLst/>
            </a:prstGeom>
            <a:solidFill>
              <a:schemeClr val="accent5">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A0EE3E49-2494-B24B-BD16-77F15861294E}"/>
                </a:ext>
              </a:extLst>
            </p:cNvPr>
            <p:cNvSpPr/>
            <p:nvPr/>
          </p:nvSpPr>
          <p:spPr>
            <a:xfrm>
              <a:off x="8727413" y="3264846"/>
              <a:ext cx="269310" cy="328821"/>
            </a:xfrm>
            <a:prstGeom prst="rect">
              <a:avLst/>
            </a:prstGeom>
            <a:solidFill>
              <a:schemeClr val="accent5">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D29EB860-7018-B948-91E2-E5ACAB5DD316}"/>
                </a:ext>
              </a:extLst>
            </p:cNvPr>
            <p:cNvSpPr/>
            <p:nvPr/>
          </p:nvSpPr>
          <p:spPr>
            <a:xfrm>
              <a:off x="8996722" y="3264846"/>
              <a:ext cx="269310" cy="328821"/>
            </a:xfrm>
            <a:prstGeom prst="rect">
              <a:avLst/>
            </a:prstGeom>
            <a:solidFill>
              <a:schemeClr val="accent5">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06AEB59C-0E0D-8848-8517-77BA1B0E9898}"/>
                </a:ext>
              </a:extLst>
            </p:cNvPr>
            <p:cNvSpPr/>
            <p:nvPr/>
          </p:nvSpPr>
          <p:spPr>
            <a:xfrm>
              <a:off x="9266032" y="3264846"/>
              <a:ext cx="269310" cy="328821"/>
            </a:xfrm>
            <a:prstGeom prst="rect">
              <a:avLst/>
            </a:prstGeom>
            <a:solidFill>
              <a:schemeClr val="accent5">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0A47399-C914-664A-9250-CEA35AD36D7F}"/>
                </a:ext>
              </a:extLst>
            </p:cNvPr>
            <p:cNvSpPr/>
            <p:nvPr/>
          </p:nvSpPr>
          <p:spPr>
            <a:xfrm>
              <a:off x="9535341" y="3264846"/>
              <a:ext cx="269310" cy="328821"/>
            </a:xfrm>
            <a:prstGeom prst="rect">
              <a:avLst/>
            </a:prstGeom>
            <a:solidFill>
              <a:schemeClr val="accent5">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052ABED1-843F-554C-BE14-A7CF25196FEA}"/>
                </a:ext>
              </a:extLst>
            </p:cNvPr>
            <p:cNvSpPr/>
            <p:nvPr/>
          </p:nvSpPr>
          <p:spPr>
            <a:xfrm>
              <a:off x="9804650" y="3264846"/>
              <a:ext cx="269310" cy="328821"/>
            </a:xfrm>
            <a:prstGeom prst="rect">
              <a:avLst/>
            </a:prstGeom>
            <a:solidFill>
              <a:schemeClr val="accent5">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AF6ACB14-2E1F-7043-8D2E-7E7F4069699F}"/>
                </a:ext>
              </a:extLst>
            </p:cNvPr>
            <p:cNvSpPr/>
            <p:nvPr/>
          </p:nvSpPr>
          <p:spPr>
            <a:xfrm>
              <a:off x="10073959" y="3264846"/>
              <a:ext cx="269310" cy="328821"/>
            </a:xfrm>
            <a:prstGeom prst="rect">
              <a:avLst/>
            </a:prstGeom>
            <a:solidFill>
              <a:schemeClr val="accent5">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F9CE916F-D37E-7546-B4C5-D9E09112DC03}"/>
                </a:ext>
              </a:extLst>
            </p:cNvPr>
            <p:cNvSpPr/>
            <p:nvPr/>
          </p:nvSpPr>
          <p:spPr>
            <a:xfrm>
              <a:off x="10343269" y="3264846"/>
              <a:ext cx="269310" cy="328821"/>
            </a:xfrm>
            <a:prstGeom prst="rect">
              <a:avLst/>
            </a:prstGeom>
            <a:solidFill>
              <a:schemeClr val="accent5">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3D221281-E983-794F-BF3D-A6F612564C99}"/>
                </a:ext>
              </a:extLst>
            </p:cNvPr>
            <p:cNvSpPr/>
            <p:nvPr/>
          </p:nvSpPr>
          <p:spPr>
            <a:xfrm>
              <a:off x="7919485" y="3593667"/>
              <a:ext cx="269310" cy="328821"/>
            </a:xfrm>
            <a:prstGeom prst="rect">
              <a:avLst/>
            </a:prstGeom>
            <a:solidFill>
              <a:schemeClr val="accent3">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A9721480-ECA0-E54A-9C00-A2EC7C183B64}"/>
                </a:ext>
              </a:extLst>
            </p:cNvPr>
            <p:cNvSpPr/>
            <p:nvPr/>
          </p:nvSpPr>
          <p:spPr>
            <a:xfrm>
              <a:off x="8188795" y="3593667"/>
              <a:ext cx="269310" cy="328821"/>
            </a:xfrm>
            <a:prstGeom prst="rect">
              <a:avLst/>
            </a:prstGeom>
            <a:solidFill>
              <a:schemeClr val="accent3">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44BC4336-DF45-D646-9CD4-DAFB6F996FBE}"/>
                </a:ext>
              </a:extLst>
            </p:cNvPr>
            <p:cNvSpPr/>
            <p:nvPr/>
          </p:nvSpPr>
          <p:spPr>
            <a:xfrm>
              <a:off x="8458104" y="3593667"/>
              <a:ext cx="269310" cy="328821"/>
            </a:xfrm>
            <a:prstGeom prst="rect">
              <a:avLst/>
            </a:prstGeom>
            <a:solidFill>
              <a:schemeClr val="accent3">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D9BB1AAE-C26A-0941-BED2-6688E814535F}"/>
                </a:ext>
              </a:extLst>
            </p:cNvPr>
            <p:cNvSpPr/>
            <p:nvPr/>
          </p:nvSpPr>
          <p:spPr>
            <a:xfrm>
              <a:off x="8727413" y="3593667"/>
              <a:ext cx="269310" cy="328821"/>
            </a:xfrm>
            <a:prstGeom prst="rect">
              <a:avLst/>
            </a:prstGeom>
            <a:solidFill>
              <a:schemeClr val="accent3">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DA63FFE0-B631-5A41-8BC0-D8EB7F3A1B94}"/>
                </a:ext>
              </a:extLst>
            </p:cNvPr>
            <p:cNvSpPr/>
            <p:nvPr/>
          </p:nvSpPr>
          <p:spPr>
            <a:xfrm>
              <a:off x="8996722" y="3593667"/>
              <a:ext cx="269310" cy="328821"/>
            </a:xfrm>
            <a:prstGeom prst="rect">
              <a:avLst/>
            </a:prstGeom>
            <a:solidFill>
              <a:schemeClr val="accent3">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C46ED8A0-EAC2-0849-AF07-2E6BD4DF87B9}"/>
                </a:ext>
              </a:extLst>
            </p:cNvPr>
            <p:cNvSpPr/>
            <p:nvPr/>
          </p:nvSpPr>
          <p:spPr>
            <a:xfrm>
              <a:off x="9266032" y="3593667"/>
              <a:ext cx="269310" cy="328821"/>
            </a:xfrm>
            <a:prstGeom prst="rect">
              <a:avLst/>
            </a:prstGeom>
            <a:solidFill>
              <a:schemeClr val="accent3">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55C0981D-156C-A445-9D51-3B9EBDC9BF4A}"/>
                </a:ext>
              </a:extLst>
            </p:cNvPr>
            <p:cNvSpPr/>
            <p:nvPr/>
          </p:nvSpPr>
          <p:spPr>
            <a:xfrm>
              <a:off x="9535341" y="3593667"/>
              <a:ext cx="269310" cy="328821"/>
            </a:xfrm>
            <a:prstGeom prst="rect">
              <a:avLst/>
            </a:prstGeom>
            <a:solidFill>
              <a:schemeClr val="accent3">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Rectangle 172">
              <a:extLst>
                <a:ext uri="{FF2B5EF4-FFF2-40B4-BE49-F238E27FC236}">
                  <a16:creationId xmlns:a16="http://schemas.microsoft.com/office/drawing/2014/main" id="{186F57A9-1296-9645-A7D4-54D878F31D8A}"/>
                </a:ext>
              </a:extLst>
            </p:cNvPr>
            <p:cNvSpPr/>
            <p:nvPr/>
          </p:nvSpPr>
          <p:spPr>
            <a:xfrm>
              <a:off x="9804650" y="3593667"/>
              <a:ext cx="269310" cy="328821"/>
            </a:xfrm>
            <a:prstGeom prst="rect">
              <a:avLst/>
            </a:prstGeom>
            <a:solidFill>
              <a:schemeClr val="accent3">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999026FF-6B0A-F64C-B92C-2AA6708556FB}"/>
                </a:ext>
              </a:extLst>
            </p:cNvPr>
            <p:cNvSpPr/>
            <p:nvPr/>
          </p:nvSpPr>
          <p:spPr>
            <a:xfrm>
              <a:off x="10073959" y="3593667"/>
              <a:ext cx="269310" cy="328821"/>
            </a:xfrm>
            <a:prstGeom prst="rect">
              <a:avLst/>
            </a:prstGeom>
            <a:solidFill>
              <a:schemeClr val="accent3">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DBF2363E-FFFE-A64C-8C97-74E1B52B65D9}"/>
                </a:ext>
              </a:extLst>
            </p:cNvPr>
            <p:cNvSpPr/>
            <p:nvPr/>
          </p:nvSpPr>
          <p:spPr>
            <a:xfrm>
              <a:off x="10343269" y="3593667"/>
              <a:ext cx="269310" cy="328821"/>
            </a:xfrm>
            <a:prstGeom prst="rect">
              <a:avLst/>
            </a:prstGeom>
            <a:solidFill>
              <a:schemeClr val="accent3">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7EEF285A-5568-E644-9607-0EDFEA84D790}"/>
                </a:ext>
              </a:extLst>
            </p:cNvPr>
            <p:cNvSpPr/>
            <p:nvPr/>
          </p:nvSpPr>
          <p:spPr>
            <a:xfrm>
              <a:off x="7919485" y="3922488"/>
              <a:ext cx="269310" cy="32882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53D86EFE-4DAD-8E44-BF6B-3B31C3530439}"/>
                </a:ext>
              </a:extLst>
            </p:cNvPr>
            <p:cNvSpPr/>
            <p:nvPr/>
          </p:nvSpPr>
          <p:spPr>
            <a:xfrm>
              <a:off x="8188795" y="3922488"/>
              <a:ext cx="269310" cy="32882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8A45068C-D92E-CD44-BE5A-BBD3EC5CBA29}"/>
                </a:ext>
              </a:extLst>
            </p:cNvPr>
            <p:cNvSpPr/>
            <p:nvPr/>
          </p:nvSpPr>
          <p:spPr>
            <a:xfrm>
              <a:off x="8458104" y="3922488"/>
              <a:ext cx="269310" cy="32882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5357ECD8-4144-2F46-956B-796F820BB488}"/>
                </a:ext>
              </a:extLst>
            </p:cNvPr>
            <p:cNvSpPr/>
            <p:nvPr/>
          </p:nvSpPr>
          <p:spPr>
            <a:xfrm>
              <a:off x="8727413" y="3922488"/>
              <a:ext cx="269310" cy="32882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B4A2B51F-10D9-1541-8E0E-A290D248EA60}"/>
                </a:ext>
              </a:extLst>
            </p:cNvPr>
            <p:cNvSpPr/>
            <p:nvPr/>
          </p:nvSpPr>
          <p:spPr>
            <a:xfrm>
              <a:off x="8996722" y="3922488"/>
              <a:ext cx="269310" cy="32882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FE83F36A-90C8-AF4D-B104-5C58383318BC}"/>
                </a:ext>
              </a:extLst>
            </p:cNvPr>
            <p:cNvSpPr/>
            <p:nvPr/>
          </p:nvSpPr>
          <p:spPr>
            <a:xfrm>
              <a:off x="9266032" y="3922488"/>
              <a:ext cx="269310" cy="32882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B1A1A373-FD81-B648-9DC1-4F1BEE549325}"/>
                </a:ext>
              </a:extLst>
            </p:cNvPr>
            <p:cNvSpPr/>
            <p:nvPr/>
          </p:nvSpPr>
          <p:spPr>
            <a:xfrm>
              <a:off x="9535341" y="3922488"/>
              <a:ext cx="269310" cy="32882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Rectangle 182">
              <a:extLst>
                <a:ext uri="{FF2B5EF4-FFF2-40B4-BE49-F238E27FC236}">
                  <a16:creationId xmlns:a16="http://schemas.microsoft.com/office/drawing/2014/main" id="{5E8D2DF1-EE63-674B-941F-526AB1C2AAC3}"/>
                </a:ext>
              </a:extLst>
            </p:cNvPr>
            <p:cNvSpPr/>
            <p:nvPr/>
          </p:nvSpPr>
          <p:spPr>
            <a:xfrm>
              <a:off x="9804650" y="3922488"/>
              <a:ext cx="269310" cy="32882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6FFEC04D-F804-8D41-948B-A1530DB1ADEA}"/>
                </a:ext>
              </a:extLst>
            </p:cNvPr>
            <p:cNvSpPr/>
            <p:nvPr/>
          </p:nvSpPr>
          <p:spPr>
            <a:xfrm>
              <a:off x="10073959" y="3922488"/>
              <a:ext cx="269310" cy="32882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C7C47106-4FC3-9648-AD68-8190E1C00F28}"/>
                </a:ext>
              </a:extLst>
            </p:cNvPr>
            <p:cNvSpPr/>
            <p:nvPr/>
          </p:nvSpPr>
          <p:spPr>
            <a:xfrm>
              <a:off x="10343269" y="3922488"/>
              <a:ext cx="269310" cy="32882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2BAF159B-C23D-374B-ADEF-B82E87398842}"/>
                </a:ext>
              </a:extLst>
            </p:cNvPr>
            <p:cNvSpPr/>
            <p:nvPr/>
          </p:nvSpPr>
          <p:spPr>
            <a:xfrm>
              <a:off x="7331453" y="1940232"/>
              <a:ext cx="3778623" cy="208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Filesystem view</a:t>
              </a:r>
              <a:endParaRPr kumimoji="0" lang="en-KR"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0" name="Oval 189">
              <a:extLst>
                <a:ext uri="{FF2B5EF4-FFF2-40B4-BE49-F238E27FC236}">
                  <a16:creationId xmlns:a16="http://schemas.microsoft.com/office/drawing/2014/main" id="{E18A6508-26DB-4B40-87F8-8099B454AA16}"/>
                </a:ext>
              </a:extLst>
            </p:cNvPr>
            <p:cNvSpPr/>
            <p:nvPr/>
          </p:nvSpPr>
          <p:spPr>
            <a:xfrm>
              <a:off x="8397717" y="4510361"/>
              <a:ext cx="1735279" cy="17352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Oval 190">
              <a:extLst>
                <a:ext uri="{FF2B5EF4-FFF2-40B4-BE49-F238E27FC236}">
                  <a16:creationId xmlns:a16="http://schemas.microsoft.com/office/drawing/2014/main" id="{DD9EC4E2-6487-C84E-9BF6-95D71A299AC4}"/>
                </a:ext>
              </a:extLst>
            </p:cNvPr>
            <p:cNvSpPr/>
            <p:nvPr/>
          </p:nvSpPr>
          <p:spPr>
            <a:xfrm>
              <a:off x="8632452" y="4745096"/>
              <a:ext cx="1265808" cy="12658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Oval 191">
              <a:extLst>
                <a:ext uri="{FF2B5EF4-FFF2-40B4-BE49-F238E27FC236}">
                  <a16:creationId xmlns:a16="http://schemas.microsoft.com/office/drawing/2014/main" id="{280E029F-A900-2D41-9799-610FEBF25C12}"/>
                </a:ext>
              </a:extLst>
            </p:cNvPr>
            <p:cNvSpPr/>
            <p:nvPr/>
          </p:nvSpPr>
          <p:spPr>
            <a:xfrm>
              <a:off x="8887072" y="4999716"/>
              <a:ext cx="756568" cy="7565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5" name="Straight Connector 194">
              <a:extLst>
                <a:ext uri="{FF2B5EF4-FFF2-40B4-BE49-F238E27FC236}">
                  <a16:creationId xmlns:a16="http://schemas.microsoft.com/office/drawing/2014/main" id="{168E14F7-D1AA-AD4C-9845-30930D29B025}"/>
                </a:ext>
              </a:extLst>
            </p:cNvPr>
            <p:cNvCxnSpPr>
              <a:cxnSpLocks/>
              <a:stCxn id="190" idx="2"/>
              <a:endCxn id="190" idx="6"/>
            </p:cNvCxnSpPr>
            <p:nvPr/>
          </p:nvCxnSpPr>
          <p:spPr>
            <a:xfrm>
              <a:off x="8397717" y="5378001"/>
              <a:ext cx="1735279"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98" name="Block Arc 197">
              <a:extLst>
                <a:ext uri="{FF2B5EF4-FFF2-40B4-BE49-F238E27FC236}">
                  <a16:creationId xmlns:a16="http://schemas.microsoft.com/office/drawing/2014/main" id="{F11D06C9-2E1E-6849-995D-E7AFC6F72EE1}"/>
                </a:ext>
              </a:extLst>
            </p:cNvPr>
            <p:cNvSpPr/>
            <p:nvPr/>
          </p:nvSpPr>
          <p:spPr>
            <a:xfrm>
              <a:off x="8632452" y="4745096"/>
              <a:ext cx="1265808" cy="1265807"/>
            </a:xfrm>
            <a:prstGeom prst="blockArc">
              <a:avLst>
                <a:gd name="adj1" fmla="val 10817842"/>
                <a:gd name="adj2" fmla="val 21570828"/>
                <a:gd name="adj3" fmla="val 20026"/>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94" name="Straight Connector 193">
              <a:extLst>
                <a:ext uri="{FF2B5EF4-FFF2-40B4-BE49-F238E27FC236}">
                  <a16:creationId xmlns:a16="http://schemas.microsoft.com/office/drawing/2014/main" id="{F445A705-EA9F-154C-A0C3-5ADA8B69822D}"/>
                </a:ext>
              </a:extLst>
            </p:cNvPr>
            <p:cNvCxnSpPr>
              <a:cxnSpLocks/>
              <a:stCxn id="190" idx="3"/>
              <a:endCxn id="190" idx="7"/>
            </p:cNvCxnSpPr>
            <p:nvPr/>
          </p:nvCxnSpPr>
          <p:spPr>
            <a:xfrm flipV="1">
              <a:off x="8651843" y="4764487"/>
              <a:ext cx="1227027" cy="1227027"/>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96" name="Straight Connector 195">
              <a:extLst>
                <a:ext uri="{FF2B5EF4-FFF2-40B4-BE49-F238E27FC236}">
                  <a16:creationId xmlns:a16="http://schemas.microsoft.com/office/drawing/2014/main" id="{3FEA7EF0-C3D0-134E-B5AF-639E20D96B3B}"/>
                </a:ext>
              </a:extLst>
            </p:cNvPr>
            <p:cNvCxnSpPr>
              <a:cxnSpLocks/>
              <a:stCxn id="190" idx="5"/>
              <a:endCxn id="190" idx="1"/>
            </p:cNvCxnSpPr>
            <p:nvPr/>
          </p:nvCxnSpPr>
          <p:spPr>
            <a:xfrm flipH="1" flipV="1">
              <a:off x="8651843" y="4764487"/>
              <a:ext cx="1227027" cy="1227027"/>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073EB332-383E-3947-8ABF-1F736DB2583E}"/>
                </a:ext>
              </a:extLst>
            </p:cNvPr>
            <p:cNvCxnSpPr>
              <a:cxnSpLocks/>
              <a:stCxn id="190" idx="4"/>
              <a:endCxn id="190" idx="0"/>
            </p:cNvCxnSpPr>
            <p:nvPr/>
          </p:nvCxnSpPr>
          <p:spPr>
            <a:xfrm flipV="1">
              <a:off x="9265357" y="4510361"/>
              <a:ext cx="0" cy="1735279"/>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01" name="Rectangle 200">
              <a:extLst>
                <a:ext uri="{FF2B5EF4-FFF2-40B4-BE49-F238E27FC236}">
                  <a16:creationId xmlns:a16="http://schemas.microsoft.com/office/drawing/2014/main" id="{E16AC060-51B5-434C-9A2A-58229D99BAA6}"/>
                </a:ext>
              </a:extLst>
            </p:cNvPr>
            <p:cNvSpPr/>
            <p:nvPr/>
          </p:nvSpPr>
          <p:spPr>
            <a:xfrm>
              <a:off x="7376044" y="6328787"/>
              <a:ext cx="3778623" cy="208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Storage view</a:t>
              </a:r>
              <a:endParaRPr kumimoji="0" lang="en-KR"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3" name="Oval 192">
              <a:extLst>
                <a:ext uri="{FF2B5EF4-FFF2-40B4-BE49-F238E27FC236}">
                  <a16:creationId xmlns:a16="http://schemas.microsoft.com/office/drawing/2014/main" id="{945177E0-DB46-CD4F-BC64-5041B95BA10C}"/>
                </a:ext>
              </a:extLst>
            </p:cNvPr>
            <p:cNvSpPr/>
            <p:nvPr/>
          </p:nvSpPr>
          <p:spPr>
            <a:xfrm>
              <a:off x="9091511" y="5204155"/>
              <a:ext cx="347690" cy="34769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Notched Right Arrow 1023">
              <a:extLst>
                <a:ext uri="{FF2B5EF4-FFF2-40B4-BE49-F238E27FC236}">
                  <a16:creationId xmlns:a16="http://schemas.microsoft.com/office/drawing/2014/main" id="{7439199A-51B0-4B48-961A-8A7554CA0D7D}"/>
                </a:ext>
              </a:extLst>
            </p:cNvPr>
            <p:cNvSpPr/>
            <p:nvPr/>
          </p:nvSpPr>
          <p:spPr>
            <a:xfrm>
              <a:off x="5393799" y="3302881"/>
              <a:ext cx="1594021" cy="657642"/>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Rectangle 203">
              <a:extLst>
                <a:ext uri="{FF2B5EF4-FFF2-40B4-BE49-F238E27FC236}">
                  <a16:creationId xmlns:a16="http://schemas.microsoft.com/office/drawing/2014/main" id="{D821654D-F2DF-1F4C-9CF1-C0070A2AFCC3}"/>
                </a:ext>
              </a:extLst>
            </p:cNvPr>
            <p:cNvSpPr/>
            <p:nvPr/>
          </p:nvSpPr>
          <p:spPr>
            <a:xfrm rot="10800000" flipV="1">
              <a:off x="5202259" y="2835851"/>
              <a:ext cx="1786938" cy="469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Defragment!</a:t>
              </a:r>
              <a:endParaRPr kumimoji="0" lang="en-KR"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268969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The migration phase of FragPicker</a:t>
            </a:r>
          </a:p>
        </p:txBody>
      </p:sp>
      <p:sp>
        <p:nvSpPr>
          <p:cNvPr id="4" name="모서리가 둥근 직사각형 31">
            <a:extLst>
              <a:ext uri="{FF2B5EF4-FFF2-40B4-BE49-F238E27FC236}">
                <a16:creationId xmlns:a16="http://schemas.microsoft.com/office/drawing/2014/main" id="{6AC89CC1-163F-D240-8705-4685336864E8}"/>
              </a:ext>
            </a:extLst>
          </p:cNvPr>
          <p:cNvSpPr/>
          <p:nvPr/>
        </p:nvSpPr>
        <p:spPr>
          <a:xfrm>
            <a:off x="4577319" y="3072990"/>
            <a:ext cx="7008346" cy="543295"/>
          </a:xfrm>
          <a:prstGeom prst="roundRect">
            <a:avLst>
              <a:gd name="adj" fmla="val 14939"/>
            </a:avLst>
          </a:prstGeom>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모서리가 둥근 직사각형 57">
            <a:extLst>
              <a:ext uri="{FF2B5EF4-FFF2-40B4-BE49-F238E27FC236}">
                <a16:creationId xmlns:a16="http://schemas.microsoft.com/office/drawing/2014/main" id="{BB6CB14E-0EEA-1147-AE28-B84D7C6A1F03}"/>
              </a:ext>
            </a:extLst>
          </p:cNvPr>
          <p:cNvSpPr/>
          <p:nvPr/>
        </p:nvSpPr>
        <p:spPr>
          <a:xfrm>
            <a:off x="4744640" y="3072990"/>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모서리가 둥근 직사각형 58">
            <a:extLst>
              <a:ext uri="{FF2B5EF4-FFF2-40B4-BE49-F238E27FC236}">
                <a16:creationId xmlns:a16="http://schemas.microsoft.com/office/drawing/2014/main" id="{0737FD1D-8697-4641-B873-FEBB32D747EF}"/>
              </a:ext>
            </a:extLst>
          </p:cNvPr>
          <p:cNvSpPr/>
          <p:nvPr/>
        </p:nvSpPr>
        <p:spPr>
          <a:xfrm>
            <a:off x="5053642" y="3072990"/>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모서리가 둥근 직사각형 59">
            <a:extLst>
              <a:ext uri="{FF2B5EF4-FFF2-40B4-BE49-F238E27FC236}">
                <a16:creationId xmlns:a16="http://schemas.microsoft.com/office/drawing/2014/main" id="{40FABD19-7547-8E42-9D0A-1F3BFB94C1BE}"/>
              </a:ext>
            </a:extLst>
          </p:cNvPr>
          <p:cNvSpPr/>
          <p:nvPr/>
        </p:nvSpPr>
        <p:spPr>
          <a:xfrm>
            <a:off x="5362643" y="3072990"/>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모서리가 둥근 직사각형 60">
            <a:extLst>
              <a:ext uri="{FF2B5EF4-FFF2-40B4-BE49-F238E27FC236}">
                <a16:creationId xmlns:a16="http://schemas.microsoft.com/office/drawing/2014/main" id="{0A0AE154-8B99-C449-9BC6-99E07DC09545}"/>
              </a:ext>
            </a:extLst>
          </p:cNvPr>
          <p:cNvSpPr/>
          <p:nvPr/>
        </p:nvSpPr>
        <p:spPr>
          <a:xfrm>
            <a:off x="5671644" y="3072990"/>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모서리가 둥근 직사각형 65">
            <a:extLst>
              <a:ext uri="{FF2B5EF4-FFF2-40B4-BE49-F238E27FC236}">
                <a16:creationId xmlns:a16="http://schemas.microsoft.com/office/drawing/2014/main" id="{CD03FDA7-CABC-9440-8499-12A5C455AF2E}"/>
              </a:ext>
            </a:extLst>
          </p:cNvPr>
          <p:cNvSpPr/>
          <p:nvPr/>
        </p:nvSpPr>
        <p:spPr>
          <a:xfrm>
            <a:off x="6289749" y="3072990"/>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모서리가 둥근 직사각형 66">
            <a:extLst>
              <a:ext uri="{FF2B5EF4-FFF2-40B4-BE49-F238E27FC236}">
                <a16:creationId xmlns:a16="http://schemas.microsoft.com/office/drawing/2014/main" id="{6CEB9138-B41C-BB4F-9C9E-C6214D67272D}"/>
              </a:ext>
            </a:extLst>
          </p:cNvPr>
          <p:cNvSpPr/>
          <p:nvPr/>
        </p:nvSpPr>
        <p:spPr>
          <a:xfrm>
            <a:off x="6598751" y="3072990"/>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모서리가 둥근 직사각형 67">
            <a:extLst>
              <a:ext uri="{FF2B5EF4-FFF2-40B4-BE49-F238E27FC236}">
                <a16:creationId xmlns:a16="http://schemas.microsoft.com/office/drawing/2014/main" id="{B45CEF30-E5A5-A540-B593-EA213BC730BD}"/>
              </a:ext>
            </a:extLst>
          </p:cNvPr>
          <p:cNvSpPr/>
          <p:nvPr/>
        </p:nvSpPr>
        <p:spPr>
          <a:xfrm>
            <a:off x="6907751" y="3072990"/>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모서리가 둥근 직사각형 69">
            <a:extLst>
              <a:ext uri="{FF2B5EF4-FFF2-40B4-BE49-F238E27FC236}">
                <a16:creationId xmlns:a16="http://schemas.microsoft.com/office/drawing/2014/main" id="{CA52E722-FCA3-2E45-BAE7-A2C1C5E16B47}"/>
              </a:ext>
            </a:extLst>
          </p:cNvPr>
          <p:cNvSpPr/>
          <p:nvPr/>
        </p:nvSpPr>
        <p:spPr>
          <a:xfrm>
            <a:off x="7216856" y="3072990"/>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모서리가 둥근 직사각형 70">
            <a:extLst>
              <a:ext uri="{FF2B5EF4-FFF2-40B4-BE49-F238E27FC236}">
                <a16:creationId xmlns:a16="http://schemas.microsoft.com/office/drawing/2014/main" id="{F4351FBD-FDFB-6A4A-A053-F0966EE35F80}"/>
              </a:ext>
            </a:extLst>
          </p:cNvPr>
          <p:cNvSpPr/>
          <p:nvPr/>
        </p:nvSpPr>
        <p:spPr>
          <a:xfrm>
            <a:off x="7525858"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모서리가 둥근 직사각형 71">
            <a:extLst>
              <a:ext uri="{FF2B5EF4-FFF2-40B4-BE49-F238E27FC236}">
                <a16:creationId xmlns:a16="http://schemas.microsoft.com/office/drawing/2014/main" id="{79F3B579-F21B-2F45-8408-4D50D9E22219}"/>
              </a:ext>
            </a:extLst>
          </p:cNvPr>
          <p:cNvSpPr/>
          <p:nvPr/>
        </p:nvSpPr>
        <p:spPr>
          <a:xfrm>
            <a:off x="7834860" y="3072990"/>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모서리가 둥근 직사각형 74">
            <a:extLst>
              <a:ext uri="{FF2B5EF4-FFF2-40B4-BE49-F238E27FC236}">
                <a16:creationId xmlns:a16="http://schemas.microsoft.com/office/drawing/2014/main" id="{C46C47C1-723D-044B-9E73-C710CC19E68B}"/>
              </a:ext>
            </a:extLst>
          </p:cNvPr>
          <p:cNvSpPr/>
          <p:nvPr/>
        </p:nvSpPr>
        <p:spPr>
          <a:xfrm>
            <a:off x="8452964" y="3072990"/>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모서리가 둥근 직사각형 75">
            <a:extLst>
              <a:ext uri="{FF2B5EF4-FFF2-40B4-BE49-F238E27FC236}">
                <a16:creationId xmlns:a16="http://schemas.microsoft.com/office/drawing/2014/main" id="{6B8EB695-C877-B74A-8E91-6F2D3F635A45}"/>
              </a:ext>
            </a:extLst>
          </p:cNvPr>
          <p:cNvSpPr/>
          <p:nvPr/>
        </p:nvSpPr>
        <p:spPr>
          <a:xfrm>
            <a:off x="8761965" y="3078145"/>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모서리가 둥근 직사각형 77">
            <a:extLst>
              <a:ext uri="{FF2B5EF4-FFF2-40B4-BE49-F238E27FC236}">
                <a16:creationId xmlns:a16="http://schemas.microsoft.com/office/drawing/2014/main" id="{BB9C6295-4349-0049-BBCE-7E645DC54E34}"/>
              </a:ext>
            </a:extLst>
          </p:cNvPr>
          <p:cNvSpPr/>
          <p:nvPr/>
        </p:nvSpPr>
        <p:spPr>
          <a:xfrm>
            <a:off x="9379968"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모서리가 둥근 직사각형 79">
            <a:extLst>
              <a:ext uri="{FF2B5EF4-FFF2-40B4-BE49-F238E27FC236}">
                <a16:creationId xmlns:a16="http://schemas.microsoft.com/office/drawing/2014/main" id="{08D2F94D-6DCC-BD44-8F5A-2336D9D197D4}"/>
              </a:ext>
            </a:extLst>
          </p:cNvPr>
          <p:cNvSpPr/>
          <p:nvPr/>
        </p:nvSpPr>
        <p:spPr>
          <a:xfrm>
            <a:off x="9689069"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모서리가 둥근 직사각형 80">
            <a:extLst>
              <a:ext uri="{FF2B5EF4-FFF2-40B4-BE49-F238E27FC236}">
                <a16:creationId xmlns:a16="http://schemas.microsoft.com/office/drawing/2014/main" id="{0E750DF9-A0DA-DC48-9204-F02795C2CE2C}"/>
              </a:ext>
            </a:extLst>
          </p:cNvPr>
          <p:cNvSpPr/>
          <p:nvPr/>
        </p:nvSpPr>
        <p:spPr>
          <a:xfrm>
            <a:off x="9998070"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모서리가 둥근 직사각형 81">
            <a:extLst>
              <a:ext uri="{FF2B5EF4-FFF2-40B4-BE49-F238E27FC236}">
                <a16:creationId xmlns:a16="http://schemas.microsoft.com/office/drawing/2014/main" id="{322F250B-44C5-7A4E-869C-5CB9D8A270B7}"/>
              </a:ext>
            </a:extLst>
          </p:cNvPr>
          <p:cNvSpPr/>
          <p:nvPr/>
        </p:nvSpPr>
        <p:spPr>
          <a:xfrm>
            <a:off x="10307071"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모서리가 둥근 직사각형 89">
            <a:extLst>
              <a:ext uri="{FF2B5EF4-FFF2-40B4-BE49-F238E27FC236}">
                <a16:creationId xmlns:a16="http://schemas.microsoft.com/office/drawing/2014/main" id="{29F1F85C-8833-0D48-A2D6-B5AD7EFD8F46}"/>
              </a:ext>
            </a:extLst>
          </p:cNvPr>
          <p:cNvSpPr/>
          <p:nvPr/>
        </p:nvSpPr>
        <p:spPr>
          <a:xfrm>
            <a:off x="10610635" y="3704624"/>
            <a:ext cx="1181033" cy="279112"/>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Filesystem</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3" name="모서리가 둥근 직사각형 90">
            <a:extLst>
              <a:ext uri="{FF2B5EF4-FFF2-40B4-BE49-F238E27FC236}">
                <a16:creationId xmlns:a16="http://schemas.microsoft.com/office/drawing/2014/main" id="{8A360ECD-1A5C-7B49-B430-CAC3F13A855A}"/>
              </a:ext>
            </a:extLst>
          </p:cNvPr>
          <p:cNvSpPr/>
          <p:nvPr/>
        </p:nvSpPr>
        <p:spPr>
          <a:xfrm>
            <a:off x="10616073"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모서리가 둥근 직사각형 92">
            <a:extLst>
              <a:ext uri="{FF2B5EF4-FFF2-40B4-BE49-F238E27FC236}">
                <a16:creationId xmlns:a16="http://schemas.microsoft.com/office/drawing/2014/main" id="{02CA61D5-0DCF-4B42-B1ED-29FEDF35D4EF}"/>
              </a:ext>
            </a:extLst>
          </p:cNvPr>
          <p:cNvSpPr/>
          <p:nvPr/>
        </p:nvSpPr>
        <p:spPr>
          <a:xfrm>
            <a:off x="5215951" y="2202171"/>
            <a:ext cx="4164000"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모서리가 둥근 직사각형 95">
            <a:extLst>
              <a:ext uri="{FF2B5EF4-FFF2-40B4-BE49-F238E27FC236}">
                <a16:creationId xmlns:a16="http://schemas.microsoft.com/office/drawing/2014/main" id="{DFC0360A-BAC2-DF40-97C6-CB6F3C0543CD}"/>
              </a:ext>
            </a:extLst>
          </p:cNvPr>
          <p:cNvSpPr/>
          <p:nvPr/>
        </p:nvSpPr>
        <p:spPr>
          <a:xfrm>
            <a:off x="5362643" y="2202171"/>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모서리가 둥근 직사각형 96">
            <a:extLst>
              <a:ext uri="{FF2B5EF4-FFF2-40B4-BE49-F238E27FC236}">
                <a16:creationId xmlns:a16="http://schemas.microsoft.com/office/drawing/2014/main" id="{59FD70DD-19F8-8B45-AAFB-ED2DD4C324AA}"/>
              </a:ext>
            </a:extLst>
          </p:cNvPr>
          <p:cNvSpPr/>
          <p:nvPr/>
        </p:nvSpPr>
        <p:spPr>
          <a:xfrm>
            <a:off x="5671644" y="2202171"/>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모서리가 둥근 직사각형 97">
            <a:extLst>
              <a:ext uri="{FF2B5EF4-FFF2-40B4-BE49-F238E27FC236}">
                <a16:creationId xmlns:a16="http://schemas.microsoft.com/office/drawing/2014/main" id="{5C035A2F-8A8A-6B49-AC26-865D3894DB43}"/>
              </a:ext>
            </a:extLst>
          </p:cNvPr>
          <p:cNvSpPr/>
          <p:nvPr/>
        </p:nvSpPr>
        <p:spPr>
          <a:xfrm>
            <a:off x="5980747" y="2202171"/>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모서리가 둥근 직사각형 98">
            <a:extLst>
              <a:ext uri="{FF2B5EF4-FFF2-40B4-BE49-F238E27FC236}">
                <a16:creationId xmlns:a16="http://schemas.microsoft.com/office/drawing/2014/main" id="{29B800C9-8C26-D14E-BC76-6437ABC5D251}"/>
              </a:ext>
            </a:extLst>
          </p:cNvPr>
          <p:cNvSpPr/>
          <p:nvPr/>
        </p:nvSpPr>
        <p:spPr>
          <a:xfrm>
            <a:off x="6289749" y="2202171"/>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모서리가 둥근 직사각형 99">
            <a:extLst>
              <a:ext uri="{FF2B5EF4-FFF2-40B4-BE49-F238E27FC236}">
                <a16:creationId xmlns:a16="http://schemas.microsoft.com/office/drawing/2014/main" id="{85F40C6C-4EDA-C94F-80C3-3530E27660AA}"/>
              </a:ext>
            </a:extLst>
          </p:cNvPr>
          <p:cNvSpPr/>
          <p:nvPr/>
        </p:nvSpPr>
        <p:spPr>
          <a:xfrm>
            <a:off x="6598751" y="2202171"/>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모서리가 둥근 직사각형 100">
            <a:extLst>
              <a:ext uri="{FF2B5EF4-FFF2-40B4-BE49-F238E27FC236}">
                <a16:creationId xmlns:a16="http://schemas.microsoft.com/office/drawing/2014/main" id="{95AC8538-63C8-0C4A-A6E4-548C0666CD52}"/>
              </a:ext>
            </a:extLst>
          </p:cNvPr>
          <p:cNvSpPr/>
          <p:nvPr/>
        </p:nvSpPr>
        <p:spPr>
          <a:xfrm>
            <a:off x="6907751" y="2202171"/>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모서리가 둥근 직사각형 101">
            <a:extLst>
              <a:ext uri="{FF2B5EF4-FFF2-40B4-BE49-F238E27FC236}">
                <a16:creationId xmlns:a16="http://schemas.microsoft.com/office/drawing/2014/main" id="{7661E5E5-B984-5E42-A6FA-4508842BC24C}"/>
              </a:ext>
            </a:extLst>
          </p:cNvPr>
          <p:cNvSpPr/>
          <p:nvPr/>
        </p:nvSpPr>
        <p:spPr>
          <a:xfrm>
            <a:off x="7216856" y="2202171"/>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모서리가 둥근 직사각형 102">
            <a:extLst>
              <a:ext uri="{FF2B5EF4-FFF2-40B4-BE49-F238E27FC236}">
                <a16:creationId xmlns:a16="http://schemas.microsoft.com/office/drawing/2014/main" id="{64E50BB5-1092-354C-96D0-CB8E47EAE4B7}"/>
              </a:ext>
            </a:extLst>
          </p:cNvPr>
          <p:cNvSpPr/>
          <p:nvPr/>
        </p:nvSpPr>
        <p:spPr>
          <a:xfrm>
            <a:off x="7525858" y="2202171"/>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모서리가 둥근 직사각형 113">
            <a:extLst>
              <a:ext uri="{FF2B5EF4-FFF2-40B4-BE49-F238E27FC236}">
                <a16:creationId xmlns:a16="http://schemas.microsoft.com/office/drawing/2014/main" id="{EFED74EE-930D-714B-92EF-A1F40722F0F4}"/>
              </a:ext>
            </a:extLst>
          </p:cNvPr>
          <p:cNvSpPr/>
          <p:nvPr/>
        </p:nvSpPr>
        <p:spPr>
          <a:xfrm>
            <a:off x="9398857" y="2328792"/>
            <a:ext cx="496520" cy="279112"/>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4" name="모서리가 둥근 직사각형 117">
            <a:extLst>
              <a:ext uri="{FF2B5EF4-FFF2-40B4-BE49-F238E27FC236}">
                <a16:creationId xmlns:a16="http://schemas.microsoft.com/office/drawing/2014/main" id="{AF86921C-3B7C-5F46-803B-D1A5F40E0D8A}"/>
              </a:ext>
            </a:extLst>
          </p:cNvPr>
          <p:cNvSpPr/>
          <p:nvPr/>
        </p:nvSpPr>
        <p:spPr>
          <a:xfrm>
            <a:off x="7834798" y="2202171"/>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5" name="직선 연결선[R] 7">
            <a:extLst>
              <a:ext uri="{FF2B5EF4-FFF2-40B4-BE49-F238E27FC236}">
                <a16:creationId xmlns:a16="http://schemas.microsoft.com/office/drawing/2014/main" id="{1F2C27BD-D554-AF49-8556-DC4C5E07DDA1}"/>
              </a:ext>
            </a:extLst>
          </p:cNvPr>
          <p:cNvCxnSpPr>
            <a:cxnSpLocks/>
            <a:endCxn id="5" idx="0"/>
          </p:cNvCxnSpPr>
          <p:nvPr/>
        </p:nvCxnSpPr>
        <p:spPr>
          <a:xfrm flipH="1">
            <a:off x="4899141" y="2745466"/>
            <a:ext cx="463471" cy="327524"/>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36" name="직선 연결선[R] 121">
            <a:extLst>
              <a:ext uri="{FF2B5EF4-FFF2-40B4-BE49-F238E27FC236}">
                <a16:creationId xmlns:a16="http://schemas.microsoft.com/office/drawing/2014/main" id="{E06C65D8-F7E7-464D-8605-E4F526A65EA0}"/>
              </a:ext>
            </a:extLst>
          </p:cNvPr>
          <p:cNvCxnSpPr>
            <a:cxnSpLocks/>
          </p:cNvCxnSpPr>
          <p:nvPr/>
        </p:nvCxnSpPr>
        <p:spPr>
          <a:xfrm>
            <a:off x="6289748" y="2745466"/>
            <a:ext cx="0" cy="327524"/>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37" name="직선 연결선[R] 122">
            <a:extLst>
              <a:ext uri="{FF2B5EF4-FFF2-40B4-BE49-F238E27FC236}">
                <a16:creationId xmlns:a16="http://schemas.microsoft.com/office/drawing/2014/main" id="{39C779EE-18FE-7943-BC27-04031A686EBA}"/>
              </a:ext>
            </a:extLst>
          </p:cNvPr>
          <p:cNvCxnSpPr>
            <a:cxnSpLocks/>
            <a:stCxn id="24" idx="2"/>
          </p:cNvCxnSpPr>
          <p:nvPr/>
        </p:nvCxnSpPr>
        <p:spPr>
          <a:xfrm flipH="1">
            <a:off x="6602026" y="2745466"/>
            <a:ext cx="695926" cy="319288"/>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38" name="직선 연결선[R] 126">
            <a:extLst>
              <a:ext uri="{FF2B5EF4-FFF2-40B4-BE49-F238E27FC236}">
                <a16:creationId xmlns:a16="http://schemas.microsoft.com/office/drawing/2014/main" id="{51D4D07C-1ACE-8D47-89EC-D2C7BF501CA6}"/>
              </a:ext>
            </a:extLst>
          </p:cNvPr>
          <p:cNvCxnSpPr>
            <a:cxnSpLocks/>
          </p:cNvCxnSpPr>
          <p:nvPr/>
        </p:nvCxnSpPr>
        <p:spPr>
          <a:xfrm flipH="1">
            <a:off x="7525032" y="2743187"/>
            <a:ext cx="618768" cy="331654"/>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39" name="직선 연결선[R] 127">
            <a:extLst>
              <a:ext uri="{FF2B5EF4-FFF2-40B4-BE49-F238E27FC236}">
                <a16:creationId xmlns:a16="http://schemas.microsoft.com/office/drawing/2014/main" id="{054D6B98-0DFE-1F4C-AEA6-2190971C6855}"/>
              </a:ext>
            </a:extLst>
          </p:cNvPr>
          <p:cNvCxnSpPr>
            <a:cxnSpLocks/>
          </p:cNvCxnSpPr>
          <p:nvPr/>
        </p:nvCxnSpPr>
        <p:spPr>
          <a:xfrm flipH="1">
            <a:off x="7845656" y="2743187"/>
            <a:ext cx="308685" cy="325879"/>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40" name="직선 연결선[R] 129">
            <a:extLst>
              <a:ext uri="{FF2B5EF4-FFF2-40B4-BE49-F238E27FC236}">
                <a16:creationId xmlns:a16="http://schemas.microsoft.com/office/drawing/2014/main" id="{C12BF435-E737-094D-B313-52D721B84A18}"/>
              </a:ext>
            </a:extLst>
          </p:cNvPr>
          <p:cNvCxnSpPr>
            <a:cxnSpLocks/>
          </p:cNvCxnSpPr>
          <p:nvPr/>
        </p:nvCxnSpPr>
        <p:spPr>
          <a:xfrm flipH="1">
            <a:off x="9073462" y="2743187"/>
            <a:ext cx="8705" cy="331654"/>
          </a:xfrm>
          <a:prstGeom prst="line">
            <a:avLst/>
          </a:prstGeom>
          <a:ln w="9525">
            <a:prstDash val="dash"/>
          </a:ln>
        </p:spPr>
        <p:style>
          <a:lnRef idx="1">
            <a:schemeClr val="dk1"/>
          </a:lnRef>
          <a:fillRef idx="0">
            <a:schemeClr val="dk1"/>
          </a:fillRef>
          <a:effectRef idx="0">
            <a:schemeClr val="dk1"/>
          </a:effectRef>
          <a:fontRef idx="minor">
            <a:schemeClr val="tx1"/>
          </a:fontRef>
        </p:style>
      </p:cxnSp>
      <p:sp>
        <p:nvSpPr>
          <p:cNvPr id="41" name="모서리가 둥근 직사각형 130">
            <a:extLst>
              <a:ext uri="{FF2B5EF4-FFF2-40B4-BE49-F238E27FC236}">
                <a16:creationId xmlns:a16="http://schemas.microsoft.com/office/drawing/2014/main" id="{96E28504-B947-6C42-8370-644EB4B5B892}"/>
              </a:ext>
            </a:extLst>
          </p:cNvPr>
          <p:cNvSpPr/>
          <p:nvPr/>
        </p:nvSpPr>
        <p:spPr>
          <a:xfrm>
            <a:off x="8146661"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모서리가 둥근 직사각형 131">
            <a:extLst>
              <a:ext uri="{FF2B5EF4-FFF2-40B4-BE49-F238E27FC236}">
                <a16:creationId xmlns:a16="http://schemas.microsoft.com/office/drawing/2014/main" id="{81B066C1-2809-8747-9BD5-CD4E24199AAB}"/>
              </a:ext>
            </a:extLst>
          </p:cNvPr>
          <p:cNvSpPr/>
          <p:nvPr/>
        </p:nvSpPr>
        <p:spPr>
          <a:xfrm>
            <a:off x="9073462"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9" name="직선 연결선[R] 140">
            <a:extLst>
              <a:ext uri="{FF2B5EF4-FFF2-40B4-BE49-F238E27FC236}">
                <a16:creationId xmlns:a16="http://schemas.microsoft.com/office/drawing/2014/main" id="{429C4F56-90DA-4942-B29E-66680C0A6E55}"/>
              </a:ext>
            </a:extLst>
          </p:cNvPr>
          <p:cNvCxnSpPr>
            <a:cxnSpLocks/>
          </p:cNvCxnSpPr>
          <p:nvPr/>
        </p:nvCxnSpPr>
        <p:spPr>
          <a:xfrm>
            <a:off x="6296948"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50" name="직선 연결선[R] 141">
            <a:extLst>
              <a:ext uri="{FF2B5EF4-FFF2-40B4-BE49-F238E27FC236}">
                <a16:creationId xmlns:a16="http://schemas.microsoft.com/office/drawing/2014/main" id="{E4B6DF1F-5334-C148-8223-D0983966C034}"/>
              </a:ext>
            </a:extLst>
          </p:cNvPr>
          <p:cNvCxnSpPr>
            <a:cxnSpLocks/>
          </p:cNvCxnSpPr>
          <p:nvPr/>
        </p:nvCxnSpPr>
        <p:spPr>
          <a:xfrm>
            <a:off x="7226985"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51" name="직선 화살표 연결선 142">
            <a:extLst>
              <a:ext uri="{FF2B5EF4-FFF2-40B4-BE49-F238E27FC236}">
                <a16:creationId xmlns:a16="http://schemas.microsoft.com/office/drawing/2014/main" id="{5B2F9574-7848-4E40-92BD-87C5E2AE1F56}"/>
              </a:ext>
            </a:extLst>
          </p:cNvPr>
          <p:cNvCxnSpPr/>
          <p:nvPr/>
        </p:nvCxnSpPr>
        <p:spPr>
          <a:xfrm>
            <a:off x="8154340" y="2061440"/>
            <a:ext cx="930037" cy="0"/>
          </a:xfrm>
          <a:prstGeom prst="straightConnector1">
            <a:avLst/>
          </a:prstGeom>
          <a:solidFill>
            <a:schemeClr val="bg1"/>
          </a:solidFill>
          <a:ln w="9525">
            <a:solidFill>
              <a:schemeClr val="dk1"/>
            </a:solidFill>
            <a:headEnd type="arrow"/>
            <a:tailEnd type="arrow"/>
          </a:ln>
        </p:spPr>
        <p:style>
          <a:lnRef idx="2">
            <a:schemeClr val="dk1"/>
          </a:lnRef>
          <a:fillRef idx="1">
            <a:schemeClr val="lt1"/>
          </a:fillRef>
          <a:effectRef idx="0">
            <a:schemeClr val="dk1"/>
          </a:effectRef>
          <a:fontRef idx="minor">
            <a:schemeClr val="dk1"/>
          </a:fontRef>
        </p:style>
      </p:cxnSp>
      <p:sp>
        <p:nvSpPr>
          <p:cNvPr id="52" name="모서리가 둥근 직사각형 143">
            <a:extLst>
              <a:ext uri="{FF2B5EF4-FFF2-40B4-BE49-F238E27FC236}">
                <a16:creationId xmlns:a16="http://schemas.microsoft.com/office/drawing/2014/main" id="{37418575-C4AA-C649-BD4E-F101DFA503D6}"/>
              </a:ext>
            </a:extLst>
          </p:cNvPr>
          <p:cNvSpPr/>
          <p:nvPr/>
        </p:nvSpPr>
        <p:spPr>
          <a:xfrm>
            <a:off x="8303735" y="1957879"/>
            <a:ext cx="644243" cy="203201"/>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4</a:t>
            </a:r>
            <a:endParaRPr kumimoji="1" lang="ko-Kore-KR"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62" name="직선 연결선[R] 162">
            <a:extLst>
              <a:ext uri="{FF2B5EF4-FFF2-40B4-BE49-F238E27FC236}">
                <a16:creationId xmlns:a16="http://schemas.microsoft.com/office/drawing/2014/main" id="{5F81AE36-EFBA-4C46-A78E-98B08106943B}"/>
              </a:ext>
            </a:extLst>
          </p:cNvPr>
          <p:cNvCxnSpPr>
            <a:cxnSpLocks/>
          </p:cNvCxnSpPr>
          <p:nvPr/>
        </p:nvCxnSpPr>
        <p:spPr>
          <a:xfrm>
            <a:off x="5366909"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63" name="직선 연결선[R] 163">
            <a:extLst>
              <a:ext uri="{FF2B5EF4-FFF2-40B4-BE49-F238E27FC236}">
                <a16:creationId xmlns:a16="http://schemas.microsoft.com/office/drawing/2014/main" id="{D918515D-2370-B644-A905-DFBE51AD4726}"/>
              </a:ext>
            </a:extLst>
          </p:cNvPr>
          <p:cNvCxnSpPr>
            <a:cxnSpLocks/>
          </p:cNvCxnSpPr>
          <p:nvPr/>
        </p:nvCxnSpPr>
        <p:spPr>
          <a:xfrm>
            <a:off x="6296946"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64" name="직선 화살표 연결선 164">
            <a:extLst>
              <a:ext uri="{FF2B5EF4-FFF2-40B4-BE49-F238E27FC236}">
                <a16:creationId xmlns:a16="http://schemas.microsoft.com/office/drawing/2014/main" id="{8E3F4987-C1BC-934C-AC1F-C4819DD9AED9}"/>
              </a:ext>
            </a:extLst>
          </p:cNvPr>
          <p:cNvCxnSpPr/>
          <p:nvPr/>
        </p:nvCxnSpPr>
        <p:spPr>
          <a:xfrm>
            <a:off x="5366909" y="2061440"/>
            <a:ext cx="930037" cy="0"/>
          </a:xfrm>
          <a:prstGeom prst="straightConnector1">
            <a:avLst/>
          </a:prstGeom>
          <a:solidFill>
            <a:schemeClr val="bg1"/>
          </a:solidFill>
          <a:ln w="9525">
            <a:solidFill>
              <a:schemeClr val="dk1"/>
            </a:solidFill>
            <a:headEnd type="arrow"/>
            <a:tailEnd type="arrow"/>
          </a:ln>
        </p:spPr>
        <p:style>
          <a:lnRef idx="2">
            <a:schemeClr val="dk1"/>
          </a:lnRef>
          <a:fillRef idx="1">
            <a:schemeClr val="lt1"/>
          </a:fillRef>
          <a:effectRef idx="0">
            <a:schemeClr val="dk1"/>
          </a:effectRef>
          <a:fontRef idx="minor">
            <a:schemeClr val="dk1"/>
          </a:fontRef>
        </p:style>
      </p:cxnSp>
      <p:sp>
        <p:nvSpPr>
          <p:cNvPr id="65" name="모서리가 둥근 직사각형 165">
            <a:extLst>
              <a:ext uri="{FF2B5EF4-FFF2-40B4-BE49-F238E27FC236}">
                <a16:creationId xmlns:a16="http://schemas.microsoft.com/office/drawing/2014/main" id="{758CED74-75CC-BD4F-9FA4-F53FD7FF0B03}"/>
              </a:ext>
            </a:extLst>
          </p:cNvPr>
          <p:cNvSpPr/>
          <p:nvPr/>
        </p:nvSpPr>
        <p:spPr>
          <a:xfrm>
            <a:off x="5509807" y="1957879"/>
            <a:ext cx="644243" cy="203201"/>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1</a:t>
            </a:r>
            <a:endParaRPr kumimoji="1" lang="ko-Kore-KR"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66" name="직선 연결선[R] 167">
            <a:extLst>
              <a:ext uri="{FF2B5EF4-FFF2-40B4-BE49-F238E27FC236}">
                <a16:creationId xmlns:a16="http://schemas.microsoft.com/office/drawing/2014/main" id="{521C018A-E7EA-9B4F-91B8-6E970CAEA433}"/>
              </a:ext>
            </a:extLst>
          </p:cNvPr>
          <p:cNvCxnSpPr>
            <a:cxnSpLocks/>
          </p:cNvCxnSpPr>
          <p:nvPr/>
        </p:nvCxnSpPr>
        <p:spPr>
          <a:xfrm>
            <a:off x="7233732"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67" name="직선 연결선[R] 168">
            <a:extLst>
              <a:ext uri="{FF2B5EF4-FFF2-40B4-BE49-F238E27FC236}">
                <a16:creationId xmlns:a16="http://schemas.microsoft.com/office/drawing/2014/main" id="{F9776964-33CD-344A-A0EF-722021DFC17D}"/>
              </a:ext>
            </a:extLst>
          </p:cNvPr>
          <p:cNvCxnSpPr>
            <a:cxnSpLocks/>
          </p:cNvCxnSpPr>
          <p:nvPr/>
        </p:nvCxnSpPr>
        <p:spPr>
          <a:xfrm>
            <a:off x="8163770"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68" name="직선 화살표 연결선 169">
            <a:extLst>
              <a:ext uri="{FF2B5EF4-FFF2-40B4-BE49-F238E27FC236}">
                <a16:creationId xmlns:a16="http://schemas.microsoft.com/office/drawing/2014/main" id="{E531180A-C1FF-3945-96BA-9173B0F83C7B}"/>
              </a:ext>
            </a:extLst>
          </p:cNvPr>
          <p:cNvCxnSpPr/>
          <p:nvPr/>
        </p:nvCxnSpPr>
        <p:spPr>
          <a:xfrm>
            <a:off x="7233732" y="2061440"/>
            <a:ext cx="930037" cy="0"/>
          </a:xfrm>
          <a:prstGeom prst="straightConnector1">
            <a:avLst/>
          </a:prstGeom>
          <a:solidFill>
            <a:schemeClr val="bg1"/>
          </a:solidFill>
          <a:ln w="9525">
            <a:solidFill>
              <a:schemeClr val="dk1"/>
            </a:solidFill>
            <a:headEnd type="arrow"/>
            <a:tailEnd type="arrow"/>
          </a:ln>
        </p:spPr>
        <p:style>
          <a:lnRef idx="2">
            <a:schemeClr val="dk1"/>
          </a:lnRef>
          <a:fillRef idx="1">
            <a:schemeClr val="lt1"/>
          </a:fillRef>
          <a:effectRef idx="0">
            <a:schemeClr val="dk1"/>
          </a:effectRef>
          <a:fontRef idx="minor">
            <a:schemeClr val="dk1"/>
          </a:fontRef>
        </p:style>
      </p:cxnSp>
      <p:sp>
        <p:nvSpPr>
          <p:cNvPr id="69" name="모서리가 둥근 직사각형 170">
            <a:extLst>
              <a:ext uri="{FF2B5EF4-FFF2-40B4-BE49-F238E27FC236}">
                <a16:creationId xmlns:a16="http://schemas.microsoft.com/office/drawing/2014/main" id="{461724FA-E37B-1940-82C6-A193AA040F52}"/>
              </a:ext>
            </a:extLst>
          </p:cNvPr>
          <p:cNvSpPr/>
          <p:nvPr/>
        </p:nvSpPr>
        <p:spPr>
          <a:xfrm>
            <a:off x="7376630" y="1957879"/>
            <a:ext cx="644243" cy="203201"/>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3</a:t>
            </a:r>
            <a:endParaRPr kumimoji="1" lang="ko-Kore-KR"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7" name="모서리가 둥근 직사각형 101">
            <a:extLst>
              <a:ext uri="{FF2B5EF4-FFF2-40B4-BE49-F238E27FC236}">
                <a16:creationId xmlns:a16="http://schemas.microsoft.com/office/drawing/2014/main" id="{0C2B49B0-8F12-B643-8E22-0C18127B484A}"/>
              </a:ext>
            </a:extLst>
          </p:cNvPr>
          <p:cNvSpPr/>
          <p:nvPr/>
        </p:nvSpPr>
        <p:spPr>
          <a:xfrm>
            <a:off x="8155224" y="2201465"/>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모서리가 둥근 직사각형 102">
            <a:extLst>
              <a:ext uri="{FF2B5EF4-FFF2-40B4-BE49-F238E27FC236}">
                <a16:creationId xmlns:a16="http://schemas.microsoft.com/office/drawing/2014/main" id="{F9DD7804-77F4-1144-AF2F-F84DBFCE68F7}"/>
              </a:ext>
            </a:extLst>
          </p:cNvPr>
          <p:cNvSpPr/>
          <p:nvPr/>
        </p:nvSpPr>
        <p:spPr>
          <a:xfrm>
            <a:off x="8464226" y="2201465"/>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모서리가 둥근 직사각형 117">
            <a:extLst>
              <a:ext uri="{FF2B5EF4-FFF2-40B4-BE49-F238E27FC236}">
                <a16:creationId xmlns:a16="http://schemas.microsoft.com/office/drawing/2014/main" id="{9619FB69-D362-C94D-A1D7-7104BBC595CD}"/>
              </a:ext>
            </a:extLst>
          </p:cNvPr>
          <p:cNvSpPr/>
          <p:nvPr/>
        </p:nvSpPr>
        <p:spPr>
          <a:xfrm>
            <a:off x="8773166" y="2201465"/>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0" name="직선 연결선[R] 168">
            <a:extLst>
              <a:ext uri="{FF2B5EF4-FFF2-40B4-BE49-F238E27FC236}">
                <a16:creationId xmlns:a16="http://schemas.microsoft.com/office/drawing/2014/main" id="{ED82D7FF-C321-AD47-8B11-18A96DC0BBA7}"/>
              </a:ext>
            </a:extLst>
          </p:cNvPr>
          <p:cNvCxnSpPr>
            <a:cxnSpLocks/>
          </p:cNvCxnSpPr>
          <p:nvPr/>
        </p:nvCxnSpPr>
        <p:spPr>
          <a:xfrm>
            <a:off x="9072130"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sp>
        <p:nvSpPr>
          <p:cNvPr id="91" name="모서리가 둥근 직사각형 90">
            <a:extLst>
              <a:ext uri="{FF2B5EF4-FFF2-40B4-BE49-F238E27FC236}">
                <a16:creationId xmlns:a16="http://schemas.microsoft.com/office/drawing/2014/main" id="{6DCF14F1-12FF-5741-8B07-592521FBC2A7}"/>
              </a:ext>
            </a:extLst>
          </p:cNvPr>
          <p:cNvSpPr/>
          <p:nvPr/>
        </p:nvSpPr>
        <p:spPr>
          <a:xfrm>
            <a:off x="10925074"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6" name="직선 화살표 연결선 164">
            <a:extLst>
              <a:ext uri="{FF2B5EF4-FFF2-40B4-BE49-F238E27FC236}">
                <a16:creationId xmlns:a16="http://schemas.microsoft.com/office/drawing/2014/main" id="{DBB60AA3-8CCE-BC49-8330-339B009AFBAE}"/>
              </a:ext>
            </a:extLst>
          </p:cNvPr>
          <p:cNvCxnSpPr/>
          <p:nvPr/>
        </p:nvCxnSpPr>
        <p:spPr>
          <a:xfrm>
            <a:off x="6297343" y="2061440"/>
            <a:ext cx="930037" cy="0"/>
          </a:xfrm>
          <a:prstGeom prst="straightConnector1">
            <a:avLst/>
          </a:prstGeom>
          <a:solidFill>
            <a:schemeClr val="bg1"/>
          </a:solidFill>
          <a:ln w="9525">
            <a:solidFill>
              <a:schemeClr val="dk1"/>
            </a:solidFill>
            <a:headEnd type="arrow"/>
            <a:tailEnd type="arrow"/>
          </a:ln>
        </p:spPr>
        <p:style>
          <a:lnRef idx="2">
            <a:schemeClr val="dk1"/>
          </a:lnRef>
          <a:fillRef idx="1">
            <a:schemeClr val="lt1"/>
          </a:fillRef>
          <a:effectRef idx="0">
            <a:schemeClr val="dk1"/>
          </a:effectRef>
          <a:fontRef idx="minor">
            <a:schemeClr val="dk1"/>
          </a:fontRef>
        </p:style>
      </p:cxnSp>
      <p:sp>
        <p:nvSpPr>
          <p:cNvPr id="97" name="모서리가 둥근 직사각형 165">
            <a:extLst>
              <a:ext uri="{FF2B5EF4-FFF2-40B4-BE49-F238E27FC236}">
                <a16:creationId xmlns:a16="http://schemas.microsoft.com/office/drawing/2014/main" id="{83134EB5-C483-AC4F-8D80-4FC739A482C5}"/>
              </a:ext>
            </a:extLst>
          </p:cNvPr>
          <p:cNvSpPr/>
          <p:nvPr/>
        </p:nvSpPr>
        <p:spPr>
          <a:xfrm>
            <a:off x="6440241" y="1957879"/>
            <a:ext cx="644243" cy="203201"/>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2</a:t>
            </a:r>
            <a:endParaRPr kumimoji="1" lang="ko-Kore-KR"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118" name="Group 117">
            <a:extLst>
              <a:ext uri="{FF2B5EF4-FFF2-40B4-BE49-F238E27FC236}">
                <a16:creationId xmlns:a16="http://schemas.microsoft.com/office/drawing/2014/main" id="{EAFA0DA9-69B0-704A-A364-9C7D59A3D122}"/>
              </a:ext>
            </a:extLst>
          </p:cNvPr>
          <p:cNvGrpSpPr/>
          <p:nvPr/>
        </p:nvGrpSpPr>
        <p:grpSpPr>
          <a:xfrm>
            <a:off x="391980" y="1591734"/>
            <a:ext cx="4014702" cy="1481259"/>
            <a:chOff x="531112" y="1690688"/>
            <a:chExt cx="3002567" cy="1107823"/>
          </a:xfrm>
        </p:grpSpPr>
        <p:sp>
          <p:nvSpPr>
            <p:cNvPr id="103" name="Rounded Rectangle 102">
              <a:extLst>
                <a:ext uri="{FF2B5EF4-FFF2-40B4-BE49-F238E27FC236}">
                  <a16:creationId xmlns:a16="http://schemas.microsoft.com/office/drawing/2014/main" id="{6DC54C9E-5BA1-5E4D-984C-60624CA3C8EE}"/>
                </a:ext>
              </a:extLst>
            </p:cNvPr>
            <p:cNvSpPr/>
            <p:nvPr/>
          </p:nvSpPr>
          <p:spPr>
            <a:xfrm>
              <a:off x="531112" y="1804881"/>
              <a:ext cx="2334690" cy="993630"/>
            </a:xfrm>
            <a:prstGeom prst="roundRect">
              <a:avLst>
                <a:gd name="adj" fmla="val 8873"/>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Rounded Rectangle 104">
              <a:extLst>
                <a:ext uri="{FF2B5EF4-FFF2-40B4-BE49-F238E27FC236}">
                  <a16:creationId xmlns:a16="http://schemas.microsoft.com/office/drawing/2014/main" id="{CA9D35F6-B73D-CA40-B33E-8F0A9C878F4B}"/>
                </a:ext>
              </a:extLst>
            </p:cNvPr>
            <p:cNvSpPr/>
            <p:nvPr/>
          </p:nvSpPr>
          <p:spPr>
            <a:xfrm>
              <a:off x="656997" y="1961180"/>
              <a:ext cx="688105" cy="177448"/>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start_offset</a:t>
              </a:r>
            </a:p>
          </p:txBody>
        </p:sp>
        <p:sp>
          <p:nvSpPr>
            <p:cNvPr id="106" name="Rounded Rectangle 105">
              <a:extLst>
                <a:ext uri="{FF2B5EF4-FFF2-40B4-BE49-F238E27FC236}">
                  <a16:creationId xmlns:a16="http://schemas.microsoft.com/office/drawing/2014/main" id="{374DFEC8-69A1-6349-848E-9E0CCD472C65}"/>
                </a:ext>
              </a:extLst>
            </p:cNvPr>
            <p:cNvSpPr/>
            <p:nvPr/>
          </p:nvSpPr>
          <p:spPr>
            <a:xfrm>
              <a:off x="2198337" y="1957879"/>
              <a:ext cx="613308" cy="177448"/>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count</a:t>
              </a:r>
            </a:p>
          </p:txBody>
        </p:sp>
        <p:sp>
          <p:nvSpPr>
            <p:cNvPr id="107" name="Rounded Rectangle 106">
              <a:extLst>
                <a:ext uri="{FF2B5EF4-FFF2-40B4-BE49-F238E27FC236}">
                  <a16:creationId xmlns:a16="http://schemas.microsoft.com/office/drawing/2014/main" id="{02155D87-B3F9-0446-A180-84A255E0F9DA}"/>
                </a:ext>
              </a:extLst>
            </p:cNvPr>
            <p:cNvSpPr/>
            <p:nvPr/>
          </p:nvSpPr>
          <p:spPr>
            <a:xfrm>
              <a:off x="1495975" y="1961180"/>
              <a:ext cx="646404" cy="177448"/>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end_offset</a:t>
              </a:r>
            </a:p>
          </p:txBody>
        </p:sp>
        <p:sp>
          <p:nvSpPr>
            <p:cNvPr id="108" name="Rounded Rectangle 107">
              <a:extLst>
                <a:ext uri="{FF2B5EF4-FFF2-40B4-BE49-F238E27FC236}">
                  <a16:creationId xmlns:a16="http://schemas.microsoft.com/office/drawing/2014/main" id="{547B5EFA-FAEB-2C4B-ADDA-D0B4AC1F3BA0}"/>
                </a:ext>
              </a:extLst>
            </p:cNvPr>
            <p:cNvSpPr/>
            <p:nvPr/>
          </p:nvSpPr>
          <p:spPr>
            <a:xfrm>
              <a:off x="670322" y="2174017"/>
              <a:ext cx="2390034" cy="531659"/>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0              131071         100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262144         393215          64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393216         524287          62               </a:t>
              </a:r>
            </a:p>
          </p:txBody>
        </p:sp>
        <p:sp>
          <p:nvSpPr>
            <p:cNvPr id="109" name="모서리가 둥근 직사각형 136">
              <a:extLst>
                <a:ext uri="{FF2B5EF4-FFF2-40B4-BE49-F238E27FC236}">
                  <a16:creationId xmlns:a16="http://schemas.microsoft.com/office/drawing/2014/main" id="{1E75BD65-1619-8643-88FC-BDFE73BB4875}"/>
                </a:ext>
              </a:extLst>
            </p:cNvPr>
            <p:cNvSpPr/>
            <p:nvPr/>
          </p:nvSpPr>
          <p:spPr>
            <a:xfrm>
              <a:off x="1052455" y="1690688"/>
              <a:ext cx="1231449" cy="221935"/>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 range lists</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10" name="직선 화살표 연결선 142">
              <a:extLst>
                <a:ext uri="{FF2B5EF4-FFF2-40B4-BE49-F238E27FC236}">
                  <a16:creationId xmlns:a16="http://schemas.microsoft.com/office/drawing/2014/main" id="{9A522DE0-7887-4741-86E0-B674301AC9C3}"/>
                </a:ext>
              </a:extLst>
            </p:cNvPr>
            <p:cNvCxnSpPr>
              <a:cxnSpLocks/>
            </p:cNvCxnSpPr>
            <p:nvPr/>
          </p:nvCxnSpPr>
          <p:spPr>
            <a:xfrm>
              <a:off x="2702068" y="2439846"/>
              <a:ext cx="257105" cy="1"/>
            </a:xfrm>
            <a:prstGeom prst="straightConnector1">
              <a:avLst/>
            </a:prstGeom>
            <a:solidFill>
              <a:schemeClr val="bg1"/>
            </a:solidFill>
            <a:ln w="9525">
              <a:solidFill>
                <a:schemeClr val="dk1"/>
              </a:solidFill>
              <a:headEnd type="none"/>
              <a:tailEnd type="arrow"/>
            </a:ln>
          </p:spPr>
          <p:style>
            <a:lnRef idx="2">
              <a:schemeClr val="dk1"/>
            </a:lnRef>
            <a:fillRef idx="1">
              <a:schemeClr val="lt1"/>
            </a:fillRef>
            <a:effectRef idx="0">
              <a:schemeClr val="dk1"/>
            </a:effectRef>
            <a:fontRef idx="minor">
              <a:schemeClr val="dk1"/>
            </a:fontRef>
          </p:style>
        </p:cxnSp>
        <p:cxnSp>
          <p:nvCxnSpPr>
            <p:cNvPr id="111" name="직선 화살표 연결선 142">
              <a:extLst>
                <a:ext uri="{FF2B5EF4-FFF2-40B4-BE49-F238E27FC236}">
                  <a16:creationId xmlns:a16="http://schemas.microsoft.com/office/drawing/2014/main" id="{3D88A15A-7D42-D243-AA7F-F835C5AFBCD6}"/>
                </a:ext>
              </a:extLst>
            </p:cNvPr>
            <p:cNvCxnSpPr>
              <a:cxnSpLocks/>
            </p:cNvCxnSpPr>
            <p:nvPr/>
          </p:nvCxnSpPr>
          <p:spPr>
            <a:xfrm>
              <a:off x="2698449" y="2257565"/>
              <a:ext cx="265510" cy="0"/>
            </a:xfrm>
            <a:prstGeom prst="straightConnector1">
              <a:avLst/>
            </a:prstGeom>
            <a:solidFill>
              <a:schemeClr val="bg1"/>
            </a:solidFill>
            <a:ln w="9525">
              <a:solidFill>
                <a:schemeClr val="dk1"/>
              </a:solidFill>
              <a:headEnd type="none"/>
              <a:tailEnd type="arrow"/>
            </a:ln>
          </p:spPr>
          <p:style>
            <a:lnRef idx="2">
              <a:schemeClr val="dk1"/>
            </a:lnRef>
            <a:fillRef idx="1">
              <a:schemeClr val="lt1"/>
            </a:fillRef>
            <a:effectRef idx="0">
              <a:schemeClr val="dk1"/>
            </a:effectRef>
            <a:fontRef idx="minor">
              <a:schemeClr val="dk1"/>
            </a:fontRef>
          </p:style>
        </p:cxnSp>
        <p:cxnSp>
          <p:nvCxnSpPr>
            <p:cNvPr id="112" name="직선 화살표 연결선 142">
              <a:extLst>
                <a:ext uri="{FF2B5EF4-FFF2-40B4-BE49-F238E27FC236}">
                  <a16:creationId xmlns:a16="http://schemas.microsoft.com/office/drawing/2014/main" id="{8724D976-CF81-BB40-9DCD-DD25B0226D3C}"/>
                </a:ext>
              </a:extLst>
            </p:cNvPr>
            <p:cNvCxnSpPr>
              <a:cxnSpLocks/>
            </p:cNvCxnSpPr>
            <p:nvPr/>
          </p:nvCxnSpPr>
          <p:spPr>
            <a:xfrm flipV="1">
              <a:off x="2698449" y="2608812"/>
              <a:ext cx="260724" cy="1026"/>
            </a:xfrm>
            <a:prstGeom prst="straightConnector1">
              <a:avLst/>
            </a:prstGeom>
            <a:solidFill>
              <a:schemeClr val="bg1"/>
            </a:solidFill>
            <a:ln w="9525">
              <a:solidFill>
                <a:schemeClr val="dk1"/>
              </a:solidFill>
              <a:headEnd type="none"/>
              <a:tailEnd type="arrow"/>
            </a:ln>
          </p:spPr>
          <p:style>
            <a:lnRef idx="2">
              <a:schemeClr val="dk1"/>
            </a:lnRef>
            <a:fillRef idx="1">
              <a:schemeClr val="lt1"/>
            </a:fillRef>
            <a:effectRef idx="0">
              <a:schemeClr val="dk1"/>
            </a:effectRef>
            <a:fontRef idx="minor">
              <a:schemeClr val="dk1"/>
            </a:fontRef>
          </p:style>
        </p:cxnSp>
        <p:sp>
          <p:nvSpPr>
            <p:cNvPr id="113" name="모서리가 둥근 직사각형 125">
              <a:extLst>
                <a:ext uri="{FF2B5EF4-FFF2-40B4-BE49-F238E27FC236}">
                  <a16:creationId xmlns:a16="http://schemas.microsoft.com/office/drawing/2014/main" id="{E6370168-52E8-884E-9493-B299ABCECEA1}"/>
                </a:ext>
              </a:extLst>
            </p:cNvPr>
            <p:cNvSpPr/>
            <p:nvPr/>
          </p:nvSpPr>
          <p:spPr>
            <a:xfrm>
              <a:off x="2972674" y="2171720"/>
              <a:ext cx="561005" cy="171690"/>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1</a:t>
              </a: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4" name="모서리가 둥근 직사각형 125">
              <a:extLst>
                <a:ext uri="{FF2B5EF4-FFF2-40B4-BE49-F238E27FC236}">
                  <a16:creationId xmlns:a16="http://schemas.microsoft.com/office/drawing/2014/main" id="{59E7178D-77F1-AF47-83AA-3742CF787160}"/>
                </a:ext>
              </a:extLst>
            </p:cNvPr>
            <p:cNvSpPr/>
            <p:nvPr/>
          </p:nvSpPr>
          <p:spPr>
            <a:xfrm>
              <a:off x="2972674" y="2354001"/>
              <a:ext cx="561005" cy="171690"/>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a:t>
              </a:r>
              <a:r>
                <a:rPr kumimoji="1" lang="en-US" altLang="ko-KR" sz="1200" b="0" i="1"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3</a:t>
              </a: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5" name="모서리가 둥근 직사각형 125">
              <a:extLst>
                <a:ext uri="{FF2B5EF4-FFF2-40B4-BE49-F238E27FC236}">
                  <a16:creationId xmlns:a16="http://schemas.microsoft.com/office/drawing/2014/main" id="{3C4E85F5-47D3-5948-B743-F13216434E65}"/>
                </a:ext>
              </a:extLst>
            </p:cNvPr>
            <p:cNvSpPr/>
            <p:nvPr/>
          </p:nvSpPr>
          <p:spPr>
            <a:xfrm>
              <a:off x="2972674" y="2523993"/>
              <a:ext cx="561005" cy="171690"/>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a:t>
              </a:r>
              <a:r>
                <a:rPr kumimoji="1" lang="en-US" altLang="ko-KR" sz="1200" b="0" i="1"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4</a:t>
              </a: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
        <p:nvSpPr>
          <p:cNvPr id="76" name="왼쪽 대괄호[L] 27">
            <a:extLst>
              <a:ext uri="{FF2B5EF4-FFF2-40B4-BE49-F238E27FC236}">
                <a16:creationId xmlns:a16="http://schemas.microsoft.com/office/drawing/2014/main" id="{04AD1A0D-9657-6940-8B38-9E4A33BCE62C}"/>
              </a:ext>
            </a:extLst>
          </p:cNvPr>
          <p:cNvSpPr/>
          <p:nvPr/>
        </p:nvSpPr>
        <p:spPr>
          <a:xfrm rot="16200000">
            <a:off x="5473104" y="2966663"/>
            <a:ext cx="88016" cy="1544946"/>
          </a:xfrm>
          <a:prstGeom prst="leftBracket">
            <a:avLst/>
          </a:prstGeom>
          <a:ln w="9525">
            <a:tailEnd type="none"/>
            <a:extLst>
              <a:ext uri="{C807C97D-BFC1-408E-A445-0C87EB9F89A2}">
                <ask:lineSketchStyleProps xmlns:ask="http://schemas.microsoft.com/office/drawing/2018/sketchyshapes" sd="1219033472">
                  <a:custGeom>
                    <a:avLst/>
                    <a:gdLst>
                      <a:gd name="connsiteX0" fmla="*/ 69986 w 69986"/>
                      <a:gd name="connsiteY0" fmla="*/ 1228460 h 1228460"/>
                      <a:gd name="connsiteX1" fmla="*/ 0 w 69986"/>
                      <a:gd name="connsiteY1" fmla="*/ 1222628 h 1228460"/>
                      <a:gd name="connsiteX2" fmla="*/ 0 w 69986"/>
                      <a:gd name="connsiteY2" fmla="*/ 5832 h 1228460"/>
                      <a:gd name="connsiteX3" fmla="*/ 69986 w 69986"/>
                      <a:gd name="connsiteY3" fmla="*/ 0 h 1228460"/>
                      <a:gd name="connsiteX4" fmla="*/ 69986 w 69986"/>
                      <a:gd name="connsiteY4" fmla="*/ 1228460 h 1228460"/>
                      <a:gd name="connsiteX0" fmla="*/ 69986 w 69986"/>
                      <a:gd name="connsiteY0" fmla="*/ 1228460 h 1228460"/>
                      <a:gd name="connsiteX1" fmla="*/ 0 w 69986"/>
                      <a:gd name="connsiteY1" fmla="*/ 1222628 h 1228460"/>
                      <a:gd name="connsiteX2" fmla="*/ 0 w 69986"/>
                      <a:gd name="connsiteY2" fmla="*/ 5832 h 1228460"/>
                      <a:gd name="connsiteX3" fmla="*/ 69986 w 69986"/>
                      <a:gd name="connsiteY3" fmla="*/ 0 h 1228460"/>
                    </a:gdLst>
                    <a:ahLst/>
                    <a:cxnLst>
                      <a:cxn ang="0">
                        <a:pos x="connsiteX0" y="connsiteY0"/>
                      </a:cxn>
                      <a:cxn ang="0">
                        <a:pos x="connsiteX1" y="connsiteY1"/>
                      </a:cxn>
                      <a:cxn ang="0">
                        <a:pos x="connsiteX2" y="connsiteY2"/>
                      </a:cxn>
                      <a:cxn ang="0">
                        <a:pos x="connsiteX3" y="connsiteY3"/>
                      </a:cxn>
                    </a:cxnLst>
                    <a:rect l="l" t="t" r="r" b="b"/>
                    <a:pathLst>
                      <a:path w="69986" h="1228460" stroke="0" extrusionOk="0">
                        <a:moveTo>
                          <a:pt x="69986" y="1228460"/>
                        </a:moveTo>
                        <a:cubicBezTo>
                          <a:pt x="31238" y="1228401"/>
                          <a:pt x="-370" y="1225988"/>
                          <a:pt x="0" y="1222628"/>
                        </a:cubicBezTo>
                        <a:cubicBezTo>
                          <a:pt x="87922" y="963034"/>
                          <a:pt x="-45342" y="417461"/>
                          <a:pt x="0" y="5832"/>
                        </a:cubicBezTo>
                        <a:cubicBezTo>
                          <a:pt x="-944" y="3533"/>
                          <a:pt x="30565" y="4249"/>
                          <a:pt x="69986" y="0"/>
                        </a:cubicBezTo>
                        <a:cubicBezTo>
                          <a:pt x="104629" y="470262"/>
                          <a:pt x="169241" y="734940"/>
                          <a:pt x="69986" y="1228460"/>
                        </a:cubicBezTo>
                        <a:close/>
                      </a:path>
                      <a:path w="69986" h="1228460" fill="none" extrusionOk="0">
                        <a:moveTo>
                          <a:pt x="69986" y="1228460"/>
                        </a:moveTo>
                        <a:cubicBezTo>
                          <a:pt x="31657" y="1228498"/>
                          <a:pt x="132" y="1225578"/>
                          <a:pt x="0" y="1222628"/>
                        </a:cubicBezTo>
                        <a:cubicBezTo>
                          <a:pt x="-100070" y="670928"/>
                          <a:pt x="-34787" y="146897"/>
                          <a:pt x="0" y="5832"/>
                        </a:cubicBezTo>
                        <a:cubicBezTo>
                          <a:pt x="-359" y="-812"/>
                          <a:pt x="28288" y="4234"/>
                          <a:pt x="69986" y="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왼쪽 대괄호[L] 133">
            <a:extLst>
              <a:ext uri="{FF2B5EF4-FFF2-40B4-BE49-F238E27FC236}">
                <a16:creationId xmlns:a16="http://schemas.microsoft.com/office/drawing/2014/main" id="{88771057-7A57-5F44-8DA1-5258C5AEB84E}"/>
              </a:ext>
            </a:extLst>
          </p:cNvPr>
          <p:cNvSpPr/>
          <p:nvPr/>
        </p:nvSpPr>
        <p:spPr>
          <a:xfrm rot="16200000">
            <a:off x="7018163" y="3275552"/>
            <a:ext cx="88016" cy="927165"/>
          </a:xfrm>
          <a:prstGeom prst="leftBracket">
            <a:avLst/>
          </a:prstGeom>
          <a:ln w="9525">
            <a:tailEnd type="none"/>
            <a:extLst>
              <a:ext uri="{C807C97D-BFC1-408E-A445-0C87EB9F89A2}">
                <ask:lineSketchStyleProps xmlns:ask="http://schemas.microsoft.com/office/drawing/2018/sketchyshapes" sd="1219033472">
                  <a:custGeom>
                    <a:avLst/>
                    <a:gdLst>
                      <a:gd name="connsiteX0" fmla="*/ 69986 w 69986"/>
                      <a:gd name="connsiteY0" fmla="*/ 982970 h 982970"/>
                      <a:gd name="connsiteX1" fmla="*/ 0 w 69986"/>
                      <a:gd name="connsiteY1" fmla="*/ 977138 h 982970"/>
                      <a:gd name="connsiteX2" fmla="*/ 0 w 69986"/>
                      <a:gd name="connsiteY2" fmla="*/ 5832 h 982970"/>
                      <a:gd name="connsiteX3" fmla="*/ 69986 w 69986"/>
                      <a:gd name="connsiteY3" fmla="*/ 0 h 982970"/>
                      <a:gd name="connsiteX4" fmla="*/ 69986 w 69986"/>
                      <a:gd name="connsiteY4" fmla="*/ 982970 h 982970"/>
                      <a:gd name="connsiteX0" fmla="*/ 69986 w 69986"/>
                      <a:gd name="connsiteY0" fmla="*/ 982970 h 982970"/>
                      <a:gd name="connsiteX1" fmla="*/ 0 w 69986"/>
                      <a:gd name="connsiteY1" fmla="*/ 977138 h 982970"/>
                      <a:gd name="connsiteX2" fmla="*/ 0 w 69986"/>
                      <a:gd name="connsiteY2" fmla="*/ 5832 h 982970"/>
                      <a:gd name="connsiteX3" fmla="*/ 69986 w 69986"/>
                      <a:gd name="connsiteY3" fmla="*/ 0 h 982970"/>
                    </a:gdLst>
                    <a:ahLst/>
                    <a:cxnLst>
                      <a:cxn ang="0">
                        <a:pos x="connsiteX0" y="connsiteY0"/>
                      </a:cxn>
                      <a:cxn ang="0">
                        <a:pos x="connsiteX1" y="connsiteY1"/>
                      </a:cxn>
                      <a:cxn ang="0">
                        <a:pos x="connsiteX2" y="connsiteY2"/>
                      </a:cxn>
                      <a:cxn ang="0">
                        <a:pos x="connsiteX3" y="connsiteY3"/>
                      </a:cxn>
                    </a:cxnLst>
                    <a:rect l="l" t="t" r="r" b="b"/>
                    <a:pathLst>
                      <a:path w="69986" h="982970" stroke="0" extrusionOk="0">
                        <a:moveTo>
                          <a:pt x="69986" y="982970"/>
                        </a:moveTo>
                        <a:cubicBezTo>
                          <a:pt x="31238" y="982911"/>
                          <a:pt x="-370" y="980498"/>
                          <a:pt x="0" y="977138"/>
                        </a:cubicBezTo>
                        <a:cubicBezTo>
                          <a:pt x="36168" y="831118"/>
                          <a:pt x="43767" y="283711"/>
                          <a:pt x="0" y="5832"/>
                        </a:cubicBezTo>
                        <a:cubicBezTo>
                          <a:pt x="-944" y="3533"/>
                          <a:pt x="30565" y="4249"/>
                          <a:pt x="69986" y="0"/>
                        </a:cubicBezTo>
                        <a:cubicBezTo>
                          <a:pt x="84716" y="248259"/>
                          <a:pt x="47445" y="766806"/>
                          <a:pt x="69986" y="982970"/>
                        </a:cubicBezTo>
                        <a:close/>
                      </a:path>
                      <a:path w="69986" h="982970" fill="none" extrusionOk="0">
                        <a:moveTo>
                          <a:pt x="69986" y="982970"/>
                        </a:moveTo>
                        <a:cubicBezTo>
                          <a:pt x="31657" y="983008"/>
                          <a:pt x="132" y="980088"/>
                          <a:pt x="0" y="977138"/>
                        </a:cubicBezTo>
                        <a:cubicBezTo>
                          <a:pt x="78901" y="504523"/>
                          <a:pt x="71420" y="238785"/>
                          <a:pt x="0" y="5832"/>
                        </a:cubicBezTo>
                        <a:cubicBezTo>
                          <a:pt x="-359" y="-812"/>
                          <a:pt x="28288" y="4234"/>
                          <a:pt x="69986" y="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왼쪽 대괄호[L] 134">
            <a:extLst>
              <a:ext uri="{FF2B5EF4-FFF2-40B4-BE49-F238E27FC236}">
                <a16:creationId xmlns:a16="http://schemas.microsoft.com/office/drawing/2014/main" id="{31998BDB-56E2-144A-962F-7004C111631A}"/>
              </a:ext>
            </a:extLst>
          </p:cNvPr>
          <p:cNvSpPr/>
          <p:nvPr/>
        </p:nvSpPr>
        <p:spPr>
          <a:xfrm rot="16200000">
            <a:off x="8411349" y="3121030"/>
            <a:ext cx="88016" cy="1236211"/>
          </a:xfrm>
          <a:prstGeom prst="leftBracket">
            <a:avLst/>
          </a:prstGeom>
          <a:ln w="9525">
            <a:tailEnd type="none"/>
            <a:extLst>
              <a:ext uri="{C807C97D-BFC1-408E-A445-0C87EB9F89A2}">
                <ask:lineSketchStyleProps xmlns:ask="http://schemas.microsoft.com/office/drawing/2018/sketchyshapes" sd="1219033472">
                  <a:custGeom>
                    <a:avLst/>
                    <a:gdLst>
                      <a:gd name="connsiteX0" fmla="*/ 69986 w 69986"/>
                      <a:gd name="connsiteY0" fmla="*/ 982970 h 982970"/>
                      <a:gd name="connsiteX1" fmla="*/ 0 w 69986"/>
                      <a:gd name="connsiteY1" fmla="*/ 977138 h 982970"/>
                      <a:gd name="connsiteX2" fmla="*/ 0 w 69986"/>
                      <a:gd name="connsiteY2" fmla="*/ 5832 h 982970"/>
                      <a:gd name="connsiteX3" fmla="*/ 69986 w 69986"/>
                      <a:gd name="connsiteY3" fmla="*/ 0 h 982970"/>
                      <a:gd name="connsiteX4" fmla="*/ 69986 w 69986"/>
                      <a:gd name="connsiteY4" fmla="*/ 982970 h 982970"/>
                      <a:gd name="connsiteX0" fmla="*/ 69986 w 69986"/>
                      <a:gd name="connsiteY0" fmla="*/ 982970 h 982970"/>
                      <a:gd name="connsiteX1" fmla="*/ 0 w 69986"/>
                      <a:gd name="connsiteY1" fmla="*/ 977138 h 982970"/>
                      <a:gd name="connsiteX2" fmla="*/ 0 w 69986"/>
                      <a:gd name="connsiteY2" fmla="*/ 5832 h 982970"/>
                      <a:gd name="connsiteX3" fmla="*/ 69986 w 69986"/>
                      <a:gd name="connsiteY3" fmla="*/ 0 h 982970"/>
                    </a:gdLst>
                    <a:ahLst/>
                    <a:cxnLst>
                      <a:cxn ang="0">
                        <a:pos x="connsiteX0" y="connsiteY0"/>
                      </a:cxn>
                      <a:cxn ang="0">
                        <a:pos x="connsiteX1" y="connsiteY1"/>
                      </a:cxn>
                      <a:cxn ang="0">
                        <a:pos x="connsiteX2" y="connsiteY2"/>
                      </a:cxn>
                      <a:cxn ang="0">
                        <a:pos x="connsiteX3" y="connsiteY3"/>
                      </a:cxn>
                    </a:cxnLst>
                    <a:rect l="l" t="t" r="r" b="b"/>
                    <a:pathLst>
                      <a:path w="69986" h="982970" stroke="0" extrusionOk="0">
                        <a:moveTo>
                          <a:pt x="69986" y="982970"/>
                        </a:moveTo>
                        <a:cubicBezTo>
                          <a:pt x="31238" y="982911"/>
                          <a:pt x="-370" y="980498"/>
                          <a:pt x="0" y="977138"/>
                        </a:cubicBezTo>
                        <a:cubicBezTo>
                          <a:pt x="36168" y="831118"/>
                          <a:pt x="43767" y="283711"/>
                          <a:pt x="0" y="5832"/>
                        </a:cubicBezTo>
                        <a:cubicBezTo>
                          <a:pt x="-944" y="3533"/>
                          <a:pt x="30565" y="4249"/>
                          <a:pt x="69986" y="0"/>
                        </a:cubicBezTo>
                        <a:cubicBezTo>
                          <a:pt x="84716" y="248259"/>
                          <a:pt x="47445" y="766806"/>
                          <a:pt x="69986" y="982970"/>
                        </a:cubicBezTo>
                        <a:close/>
                      </a:path>
                      <a:path w="69986" h="982970" fill="none" extrusionOk="0">
                        <a:moveTo>
                          <a:pt x="69986" y="982970"/>
                        </a:moveTo>
                        <a:cubicBezTo>
                          <a:pt x="31657" y="983008"/>
                          <a:pt x="132" y="980088"/>
                          <a:pt x="0" y="977138"/>
                        </a:cubicBezTo>
                        <a:cubicBezTo>
                          <a:pt x="78901" y="504523"/>
                          <a:pt x="71420" y="238785"/>
                          <a:pt x="0" y="5832"/>
                        </a:cubicBezTo>
                        <a:cubicBezTo>
                          <a:pt x="-359" y="-812"/>
                          <a:pt x="28288" y="4234"/>
                          <a:pt x="69986" y="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모서리가 둥근 직사각형 136">
            <a:extLst>
              <a:ext uri="{FF2B5EF4-FFF2-40B4-BE49-F238E27FC236}">
                <a16:creationId xmlns:a16="http://schemas.microsoft.com/office/drawing/2014/main" id="{4D04CB38-4324-EB41-8313-40E9F541FE12}"/>
              </a:ext>
            </a:extLst>
          </p:cNvPr>
          <p:cNvSpPr/>
          <p:nvPr/>
        </p:nvSpPr>
        <p:spPr>
          <a:xfrm>
            <a:off x="4680428" y="3843392"/>
            <a:ext cx="1624028" cy="279112"/>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Need migration</a:t>
            </a:r>
            <a:endParaRPr kumimoji="1" lang="ko-Kore-KR"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0" name="모서리가 둥근 직사각형 137">
            <a:extLst>
              <a:ext uri="{FF2B5EF4-FFF2-40B4-BE49-F238E27FC236}">
                <a16:creationId xmlns:a16="http://schemas.microsoft.com/office/drawing/2014/main" id="{EA18B385-451B-9B4D-ADE1-2319C9062C41}"/>
              </a:ext>
            </a:extLst>
          </p:cNvPr>
          <p:cNvSpPr/>
          <p:nvPr/>
        </p:nvSpPr>
        <p:spPr>
          <a:xfrm>
            <a:off x="6593147" y="3843392"/>
            <a:ext cx="927166" cy="279112"/>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Keep</a:t>
            </a:r>
            <a:endParaRPr kumimoji="1" lang="ko-Kore-KR"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1" name="모서리가 둥근 직사각형 138">
            <a:extLst>
              <a:ext uri="{FF2B5EF4-FFF2-40B4-BE49-F238E27FC236}">
                <a16:creationId xmlns:a16="http://schemas.microsoft.com/office/drawing/2014/main" id="{D4AE199E-5983-0D40-949B-8F4A835325C0}"/>
              </a:ext>
            </a:extLst>
          </p:cNvPr>
          <p:cNvSpPr/>
          <p:nvPr/>
        </p:nvSpPr>
        <p:spPr>
          <a:xfrm>
            <a:off x="7601199" y="3843392"/>
            <a:ext cx="1668095" cy="279112"/>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Need migration</a:t>
            </a:r>
            <a:endParaRPr kumimoji="1" lang="ko-Kore-KR"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2" name="모서리가 둥근 직사각형 160">
            <a:extLst>
              <a:ext uri="{FF2B5EF4-FFF2-40B4-BE49-F238E27FC236}">
                <a16:creationId xmlns:a16="http://schemas.microsoft.com/office/drawing/2014/main" id="{87CB4903-F0D4-344F-B24A-CD30493426D6}"/>
              </a:ext>
            </a:extLst>
          </p:cNvPr>
          <p:cNvSpPr/>
          <p:nvPr/>
        </p:nvSpPr>
        <p:spPr>
          <a:xfrm>
            <a:off x="2621210" y="3826269"/>
            <a:ext cx="1978333" cy="426530"/>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Fragmentation </a:t>
            </a:r>
            <a:br>
              <a:rPr kumimoji="1"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1"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Checking</a:t>
            </a:r>
            <a:endParaRPr kumimoji="1" lang="ko-Kore-KR"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3" name="모서리가 둥근 직사각형 160">
            <a:extLst>
              <a:ext uri="{FF2B5EF4-FFF2-40B4-BE49-F238E27FC236}">
                <a16:creationId xmlns:a16="http://schemas.microsoft.com/office/drawing/2014/main" id="{BBB4372F-2F85-D047-9943-E156A0C775C3}"/>
              </a:ext>
            </a:extLst>
          </p:cNvPr>
          <p:cNvSpPr/>
          <p:nvPr/>
        </p:nvSpPr>
        <p:spPr>
          <a:xfrm>
            <a:off x="1714652" y="4362919"/>
            <a:ext cx="3883831" cy="426530"/>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using “</a:t>
            </a:r>
            <a:r>
              <a:rPr kumimoji="1" lang="en-US" altLang="en-US" sz="1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filefrag</a:t>
            </a: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모서리가 둥근 직사각형 64">
            <a:extLst>
              <a:ext uri="{FF2B5EF4-FFF2-40B4-BE49-F238E27FC236}">
                <a16:creationId xmlns:a16="http://schemas.microsoft.com/office/drawing/2014/main" id="{8FF38952-2F96-184B-8694-B5F94AE6F241}"/>
              </a:ext>
            </a:extLst>
          </p:cNvPr>
          <p:cNvSpPr/>
          <p:nvPr/>
        </p:nvSpPr>
        <p:spPr>
          <a:xfrm>
            <a:off x="5980747" y="3072990"/>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EF6CE61F-C4EC-7B43-8BF6-15F9CB5A7A25}"/>
              </a:ext>
            </a:extLst>
          </p:cNvPr>
          <p:cNvGrpSpPr/>
          <p:nvPr/>
        </p:nvGrpSpPr>
        <p:grpSpPr>
          <a:xfrm>
            <a:off x="4745920" y="2201465"/>
            <a:ext cx="1543665" cy="1414820"/>
            <a:chOff x="4745920" y="2201465"/>
            <a:chExt cx="1543665" cy="1414820"/>
          </a:xfrm>
        </p:grpSpPr>
        <p:sp>
          <p:nvSpPr>
            <p:cNvPr id="3" name="Rounded Rectangle 2">
              <a:extLst>
                <a:ext uri="{FF2B5EF4-FFF2-40B4-BE49-F238E27FC236}">
                  <a16:creationId xmlns:a16="http://schemas.microsoft.com/office/drawing/2014/main" id="{557DC03D-99D8-0841-B9DE-14F8F7071F38}"/>
                </a:ext>
              </a:extLst>
            </p:cNvPr>
            <p:cNvSpPr/>
            <p:nvPr/>
          </p:nvSpPr>
          <p:spPr>
            <a:xfrm>
              <a:off x="5362612" y="2201465"/>
              <a:ext cx="926973" cy="54172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ounded Rectangle 83">
              <a:extLst>
                <a:ext uri="{FF2B5EF4-FFF2-40B4-BE49-F238E27FC236}">
                  <a16:creationId xmlns:a16="http://schemas.microsoft.com/office/drawing/2014/main" id="{DD220985-B795-244B-8E9C-E2D2B5C45B47}"/>
                </a:ext>
              </a:extLst>
            </p:cNvPr>
            <p:cNvSpPr/>
            <p:nvPr/>
          </p:nvSpPr>
          <p:spPr>
            <a:xfrm>
              <a:off x="4745920" y="3074563"/>
              <a:ext cx="315402" cy="54172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ounded Rectangle 84">
              <a:extLst>
                <a:ext uri="{FF2B5EF4-FFF2-40B4-BE49-F238E27FC236}">
                  <a16:creationId xmlns:a16="http://schemas.microsoft.com/office/drawing/2014/main" id="{C8BE1E1E-74A7-B14C-A9BE-69EB6B19A431}"/>
                </a:ext>
              </a:extLst>
            </p:cNvPr>
            <p:cNvSpPr/>
            <p:nvPr/>
          </p:nvSpPr>
          <p:spPr>
            <a:xfrm>
              <a:off x="5371347" y="3074563"/>
              <a:ext cx="315402" cy="54172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ounded Rectangle 85">
              <a:extLst>
                <a:ext uri="{FF2B5EF4-FFF2-40B4-BE49-F238E27FC236}">
                  <a16:creationId xmlns:a16="http://schemas.microsoft.com/office/drawing/2014/main" id="{ADB50E7F-C662-D145-AE8B-F24DAFF516CF}"/>
                </a:ext>
              </a:extLst>
            </p:cNvPr>
            <p:cNvSpPr/>
            <p:nvPr/>
          </p:nvSpPr>
          <p:spPr>
            <a:xfrm>
              <a:off x="5973884" y="3074563"/>
              <a:ext cx="315402" cy="54172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09620053-D31B-3C4E-83E8-423B1AC77123}"/>
              </a:ext>
            </a:extLst>
          </p:cNvPr>
          <p:cNvGrpSpPr/>
          <p:nvPr/>
        </p:nvGrpSpPr>
        <p:grpSpPr>
          <a:xfrm>
            <a:off x="6590045" y="2207862"/>
            <a:ext cx="1563931" cy="1407636"/>
            <a:chOff x="6590045" y="2207862"/>
            <a:chExt cx="1563931" cy="1407636"/>
          </a:xfrm>
        </p:grpSpPr>
        <p:sp>
          <p:nvSpPr>
            <p:cNvPr id="92" name="Rounded Rectangle 91">
              <a:extLst>
                <a:ext uri="{FF2B5EF4-FFF2-40B4-BE49-F238E27FC236}">
                  <a16:creationId xmlns:a16="http://schemas.microsoft.com/office/drawing/2014/main" id="{9CB921EB-51FB-8F4F-887B-1973A7F74A00}"/>
                </a:ext>
              </a:extLst>
            </p:cNvPr>
            <p:cNvSpPr/>
            <p:nvPr/>
          </p:nvSpPr>
          <p:spPr>
            <a:xfrm>
              <a:off x="7227003" y="2207862"/>
              <a:ext cx="926973" cy="54172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ounded Rectangle 92">
              <a:extLst>
                <a:ext uri="{FF2B5EF4-FFF2-40B4-BE49-F238E27FC236}">
                  <a16:creationId xmlns:a16="http://schemas.microsoft.com/office/drawing/2014/main" id="{18281CA3-A5E0-E648-A4DE-B64EFA961832}"/>
                </a:ext>
              </a:extLst>
            </p:cNvPr>
            <p:cNvSpPr/>
            <p:nvPr/>
          </p:nvSpPr>
          <p:spPr>
            <a:xfrm>
              <a:off x="6590045" y="3073776"/>
              <a:ext cx="926973" cy="54172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BDFA60E1-1420-C14B-80AC-1F611F15AB56}"/>
              </a:ext>
            </a:extLst>
          </p:cNvPr>
          <p:cNvGrpSpPr/>
          <p:nvPr/>
        </p:nvGrpSpPr>
        <p:grpSpPr>
          <a:xfrm>
            <a:off x="7845071" y="2201112"/>
            <a:ext cx="1240344" cy="1420328"/>
            <a:chOff x="7845071" y="2201112"/>
            <a:chExt cx="1240344" cy="1420328"/>
          </a:xfrm>
        </p:grpSpPr>
        <p:sp>
          <p:nvSpPr>
            <p:cNvPr id="94" name="Rounded Rectangle 93">
              <a:extLst>
                <a:ext uri="{FF2B5EF4-FFF2-40B4-BE49-F238E27FC236}">
                  <a16:creationId xmlns:a16="http://schemas.microsoft.com/office/drawing/2014/main" id="{4225DA40-E9EC-304C-AAB7-491D57FD77DF}"/>
                </a:ext>
              </a:extLst>
            </p:cNvPr>
            <p:cNvSpPr/>
            <p:nvPr/>
          </p:nvSpPr>
          <p:spPr>
            <a:xfrm>
              <a:off x="8147622" y="2201112"/>
              <a:ext cx="926973" cy="54172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ounded Rectangle 94">
              <a:extLst>
                <a:ext uri="{FF2B5EF4-FFF2-40B4-BE49-F238E27FC236}">
                  <a16:creationId xmlns:a16="http://schemas.microsoft.com/office/drawing/2014/main" id="{A1A358B2-DE10-314C-A359-91B76539348D}"/>
                </a:ext>
              </a:extLst>
            </p:cNvPr>
            <p:cNvSpPr/>
            <p:nvPr/>
          </p:nvSpPr>
          <p:spPr>
            <a:xfrm>
              <a:off x="7845071" y="3079718"/>
              <a:ext cx="315402" cy="54172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ounded Rectangle 97">
              <a:extLst>
                <a:ext uri="{FF2B5EF4-FFF2-40B4-BE49-F238E27FC236}">
                  <a16:creationId xmlns:a16="http://schemas.microsoft.com/office/drawing/2014/main" id="{B2B6FA5E-81A7-7548-B876-B3FECB121D1F}"/>
                </a:ext>
              </a:extLst>
            </p:cNvPr>
            <p:cNvSpPr/>
            <p:nvPr/>
          </p:nvSpPr>
          <p:spPr>
            <a:xfrm>
              <a:off x="8454611" y="3079718"/>
              <a:ext cx="315402" cy="54172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ounded Rectangle 98">
              <a:extLst>
                <a:ext uri="{FF2B5EF4-FFF2-40B4-BE49-F238E27FC236}">
                  <a16:creationId xmlns:a16="http://schemas.microsoft.com/office/drawing/2014/main" id="{CA0E4B5E-8113-814C-8358-7E271E2F6722}"/>
                </a:ext>
              </a:extLst>
            </p:cNvPr>
            <p:cNvSpPr/>
            <p:nvPr/>
          </p:nvSpPr>
          <p:spPr>
            <a:xfrm>
              <a:off x="8770013" y="3074563"/>
              <a:ext cx="315402" cy="54172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168115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extBox 258">
            <a:extLst>
              <a:ext uri="{FF2B5EF4-FFF2-40B4-BE49-F238E27FC236}">
                <a16:creationId xmlns:a16="http://schemas.microsoft.com/office/drawing/2014/main" id="{2033EA85-2DA7-0C42-9332-0D91D0D52115}"/>
              </a:ext>
            </a:extLst>
          </p:cNvPr>
          <p:cNvSpPr txBox="1"/>
          <p:nvPr/>
        </p:nvSpPr>
        <p:spPr>
          <a:xfrm>
            <a:off x="176708" y="4462783"/>
            <a:ext cx="5039243" cy="2315207"/>
          </a:xfrm>
          <a:prstGeom prst="roundRect">
            <a:avLst>
              <a:gd name="adj" fmla="val 7236"/>
            </a:avLst>
          </a:prstGeom>
          <a:solidFill>
            <a:schemeClr val="accent1">
              <a:lumMod val="20000"/>
              <a:lumOff val="80000"/>
            </a:schemeClr>
          </a:solidFill>
        </p:spPr>
        <p:txBody>
          <a:bodyPr wrap="square">
            <a:no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The migration phase of FragPicker</a:t>
            </a:r>
          </a:p>
        </p:txBody>
      </p:sp>
      <p:sp>
        <p:nvSpPr>
          <p:cNvPr id="4" name="모서리가 둥근 직사각형 31">
            <a:extLst>
              <a:ext uri="{FF2B5EF4-FFF2-40B4-BE49-F238E27FC236}">
                <a16:creationId xmlns:a16="http://schemas.microsoft.com/office/drawing/2014/main" id="{6AC89CC1-163F-D240-8705-4685336864E8}"/>
              </a:ext>
            </a:extLst>
          </p:cNvPr>
          <p:cNvSpPr/>
          <p:nvPr/>
        </p:nvSpPr>
        <p:spPr>
          <a:xfrm>
            <a:off x="4577319" y="3072990"/>
            <a:ext cx="7008346" cy="543295"/>
          </a:xfrm>
          <a:prstGeom prst="roundRect">
            <a:avLst>
              <a:gd name="adj" fmla="val 14939"/>
            </a:avLst>
          </a:prstGeom>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모서리가 둥근 직사각형 57">
            <a:extLst>
              <a:ext uri="{FF2B5EF4-FFF2-40B4-BE49-F238E27FC236}">
                <a16:creationId xmlns:a16="http://schemas.microsoft.com/office/drawing/2014/main" id="{BB6CB14E-0EEA-1147-AE28-B84D7C6A1F03}"/>
              </a:ext>
            </a:extLst>
          </p:cNvPr>
          <p:cNvSpPr/>
          <p:nvPr/>
        </p:nvSpPr>
        <p:spPr>
          <a:xfrm>
            <a:off x="4744640" y="3072990"/>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모서리가 둥근 직사각형 58">
            <a:extLst>
              <a:ext uri="{FF2B5EF4-FFF2-40B4-BE49-F238E27FC236}">
                <a16:creationId xmlns:a16="http://schemas.microsoft.com/office/drawing/2014/main" id="{0737FD1D-8697-4641-B873-FEBB32D747EF}"/>
              </a:ext>
            </a:extLst>
          </p:cNvPr>
          <p:cNvSpPr/>
          <p:nvPr/>
        </p:nvSpPr>
        <p:spPr>
          <a:xfrm>
            <a:off x="5053642" y="3072990"/>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모서리가 둥근 직사각형 59">
            <a:extLst>
              <a:ext uri="{FF2B5EF4-FFF2-40B4-BE49-F238E27FC236}">
                <a16:creationId xmlns:a16="http://schemas.microsoft.com/office/drawing/2014/main" id="{40FABD19-7547-8E42-9D0A-1F3BFB94C1BE}"/>
              </a:ext>
            </a:extLst>
          </p:cNvPr>
          <p:cNvSpPr/>
          <p:nvPr/>
        </p:nvSpPr>
        <p:spPr>
          <a:xfrm>
            <a:off x="5362643" y="3072990"/>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모서리가 둥근 직사각형 60">
            <a:extLst>
              <a:ext uri="{FF2B5EF4-FFF2-40B4-BE49-F238E27FC236}">
                <a16:creationId xmlns:a16="http://schemas.microsoft.com/office/drawing/2014/main" id="{0A0AE154-8B99-C449-9BC6-99E07DC09545}"/>
              </a:ext>
            </a:extLst>
          </p:cNvPr>
          <p:cNvSpPr/>
          <p:nvPr/>
        </p:nvSpPr>
        <p:spPr>
          <a:xfrm>
            <a:off x="5671644" y="3072990"/>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모서리가 둥근 직사각형 64">
            <a:extLst>
              <a:ext uri="{FF2B5EF4-FFF2-40B4-BE49-F238E27FC236}">
                <a16:creationId xmlns:a16="http://schemas.microsoft.com/office/drawing/2014/main" id="{8FF38952-2F96-184B-8694-B5F94AE6F241}"/>
              </a:ext>
            </a:extLst>
          </p:cNvPr>
          <p:cNvSpPr/>
          <p:nvPr/>
        </p:nvSpPr>
        <p:spPr>
          <a:xfrm>
            <a:off x="5980747" y="3072990"/>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모서리가 둥근 직사각형 65">
            <a:extLst>
              <a:ext uri="{FF2B5EF4-FFF2-40B4-BE49-F238E27FC236}">
                <a16:creationId xmlns:a16="http://schemas.microsoft.com/office/drawing/2014/main" id="{CD03FDA7-CABC-9440-8499-12A5C455AF2E}"/>
              </a:ext>
            </a:extLst>
          </p:cNvPr>
          <p:cNvSpPr/>
          <p:nvPr/>
        </p:nvSpPr>
        <p:spPr>
          <a:xfrm>
            <a:off x="6289749" y="3072990"/>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모서리가 둥근 직사각형 66">
            <a:extLst>
              <a:ext uri="{FF2B5EF4-FFF2-40B4-BE49-F238E27FC236}">
                <a16:creationId xmlns:a16="http://schemas.microsoft.com/office/drawing/2014/main" id="{6CEB9138-B41C-BB4F-9C9E-C6214D67272D}"/>
              </a:ext>
            </a:extLst>
          </p:cNvPr>
          <p:cNvSpPr/>
          <p:nvPr/>
        </p:nvSpPr>
        <p:spPr>
          <a:xfrm>
            <a:off x="6598751" y="3072990"/>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모서리가 둥근 직사각형 67">
            <a:extLst>
              <a:ext uri="{FF2B5EF4-FFF2-40B4-BE49-F238E27FC236}">
                <a16:creationId xmlns:a16="http://schemas.microsoft.com/office/drawing/2014/main" id="{B45CEF30-E5A5-A540-B593-EA213BC730BD}"/>
              </a:ext>
            </a:extLst>
          </p:cNvPr>
          <p:cNvSpPr/>
          <p:nvPr/>
        </p:nvSpPr>
        <p:spPr>
          <a:xfrm>
            <a:off x="6907751" y="3072990"/>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모서리가 둥근 직사각형 69">
            <a:extLst>
              <a:ext uri="{FF2B5EF4-FFF2-40B4-BE49-F238E27FC236}">
                <a16:creationId xmlns:a16="http://schemas.microsoft.com/office/drawing/2014/main" id="{CA52E722-FCA3-2E45-BAE7-A2C1C5E16B47}"/>
              </a:ext>
            </a:extLst>
          </p:cNvPr>
          <p:cNvSpPr/>
          <p:nvPr/>
        </p:nvSpPr>
        <p:spPr>
          <a:xfrm>
            <a:off x="7216856" y="3072990"/>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모서리가 둥근 직사각형 70">
            <a:extLst>
              <a:ext uri="{FF2B5EF4-FFF2-40B4-BE49-F238E27FC236}">
                <a16:creationId xmlns:a16="http://schemas.microsoft.com/office/drawing/2014/main" id="{F4351FBD-FDFB-6A4A-A053-F0966EE35F80}"/>
              </a:ext>
            </a:extLst>
          </p:cNvPr>
          <p:cNvSpPr/>
          <p:nvPr/>
        </p:nvSpPr>
        <p:spPr>
          <a:xfrm>
            <a:off x="7525858"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모서리가 둥근 직사각형 71">
            <a:extLst>
              <a:ext uri="{FF2B5EF4-FFF2-40B4-BE49-F238E27FC236}">
                <a16:creationId xmlns:a16="http://schemas.microsoft.com/office/drawing/2014/main" id="{79F3B579-F21B-2F45-8408-4D50D9E22219}"/>
              </a:ext>
            </a:extLst>
          </p:cNvPr>
          <p:cNvSpPr/>
          <p:nvPr/>
        </p:nvSpPr>
        <p:spPr>
          <a:xfrm>
            <a:off x="7834860" y="3072990"/>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모서리가 둥근 직사각형 74">
            <a:extLst>
              <a:ext uri="{FF2B5EF4-FFF2-40B4-BE49-F238E27FC236}">
                <a16:creationId xmlns:a16="http://schemas.microsoft.com/office/drawing/2014/main" id="{C46C47C1-723D-044B-9E73-C710CC19E68B}"/>
              </a:ext>
            </a:extLst>
          </p:cNvPr>
          <p:cNvSpPr/>
          <p:nvPr/>
        </p:nvSpPr>
        <p:spPr>
          <a:xfrm>
            <a:off x="8452964" y="3072990"/>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모서리가 둥근 직사각형 75">
            <a:extLst>
              <a:ext uri="{FF2B5EF4-FFF2-40B4-BE49-F238E27FC236}">
                <a16:creationId xmlns:a16="http://schemas.microsoft.com/office/drawing/2014/main" id="{6B8EB695-C877-B74A-8E91-6F2D3F635A45}"/>
              </a:ext>
            </a:extLst>
          </p:cNvPr>
          <p:cNvSpPr/>
          <p:nvPr/>
        </p:nvSpPr>
        <p:spPr>
          <a:xfrm>
            <a:off x="8761965" y="3072990"/>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모서리가 둥근 직사각형 77">
            <a:extLst>
              <a:ext uri="{FF2B5EF4-FFF2-40B4-BE49-F238E27FC236}">
                <a16:creationId xmlns:a16="http://schemas.microsoft.com/office/drawing/2014/main" id="{BB9C6295-4349-0049-BBCE-7E645DC54E34}"/>
              </a:ext>
            </a:extLst>
          </p:cNvPr>
          <p:cNvSpPr/>
          <p:nvPr/>
        </p:nvSpPr>
        <p:spPr>
          <a:xfrm>
            <a:off x="9379968"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모서리가 둥근 직사각형 79">
            <a:extLst>
              <a:ext uri="{FF2B5EF4-FFF2-40B4-BE49-F238E27FC236}">
                <a16:creationId xmlns:a16="http://schemas.microsoft.com/office/drawing/2014/main" id="{08D2F94D-6DCC-BD44-8F5A-2336D9D197D4}"/>
              </a:ext>
            </a:extLst>
          </p:cNvPr>
          <p:cNvSpPr/>
          <p:nvPr/>
        </p:nvSpPr>
        <p:spPr>
          <a:xfrm>
            <a:off x="9689069"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모서리가 둥근 직사각형 80">
            <a:extLst>
              <a:ext uri="{FF2B5EF4-FFF2-40B4-BE49-F238E27FC236}">
                <a16:creationId xmlns:a16="http://schemas.microsoft.com/office/drawing/2014/main" id="{0E750DF9-A0DA-DC48-9204-F02795C2CE2C}"/>
              </a:ext>
            </a:extLst>
          </p:cNvPr>
          <p:cNvSpPr/>
          <p:nvPr/>
        </p:nvSpPr>
        <p:spPr>
          <a:xfrm>
            <a:off x="9998070"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모서리가 둥근 직사각형 81">
            <a:extLst>
              <a:ext uri="{FF2B5EF4-FFF2-40B4-BE49-F238E27FC236}">
                <a16:creationId xmlns:a16="http://schemas.microsoft.com/office/drawing/2014/main" id="{322F250B-44C5-7A4E-869C-5CB9D8A270B7}"/>
              </a:ext>
            </a:extLst>
          </p:cNvPr>
          <p:cNvSpPr/>
          <p:nvPr/>
        </p:nvSpPr>
        <p:spPr>
          <a:xfrm>
            <a:off x="10307071"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모서리가 둥근 직사각형 89">
            <a:extLst>
              <a:ext uri="{FF2B5EF4-FFF2-40B4-BE49-F238E27FC236}">
                <a16:creationId xmlns:a16="http://schemas.microsoft.com/office/drawing/2014/main" id="{29F1F85C-8833-0D48-A2D6-B5AD7EFD8F46}"/>
              </a:ext>
            </a:extLst>
          </p:cNvPr>
          <p:cNvSpPr/>
          <p:nvPr/>
        </p:nvSpPr>
        <p:spPr>
          <a:xfrm>
            <a:off x="10610635" y="3704624"/>
            <a:ext cx="1181033" cy="279112"/>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Filesystem</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3" name="모서리가 둥근 직사각형 90">
            <a:extLst>
              <a:ext uri="{FF2B5EF4-FFF2-40B4-BE49-F238E27FC236}">
                <a16:creationId xmlns:a16="http://schemas.microsoft.com/office/drawing/2014/main" id="{8A360ECD-1A5C-7B49-B430-CAC3F13A855A}"/>
              </a:ext>
            </a:extLst>
          </p:cNvPr>
          <p:cNvSpPr/>
          <p:nvPr/>
        </p:nvSpPr>
        <p:spPr>
          <a:xfrm>
            <a:off x="10616073"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모서리가 둥근 직사각형 92">
            <a:extLst>
              <a:ext uri="{FF2B5EF4-FFF2-40B4-BE49-F238E27FC236}">
                <a16:creationId xmlns:a16="http://schemas.microsoft.com/office/drawing/2014/main" id="{02CA61D5-0DCF-4B42-B1ED-29FEDF35D4EF}"/>
              </a:ext>
            </a:extLst>
          </p:cNvPr>
          <p:cNvSpPr/>
          <p:nvPr/>
        </p:nvSpPr>
        <p:spPr>
          <a:xfrm>
            <a:off x="5215951" y="2202171"/>
            <a:ext cx="4164000"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모서리가 둥근 직사각형 95">
            <a:extLst>
              <a:ext uri="{FF2B5EF4-FFF2-40B4-BE49-F238E27FC236}">
                <a16:creationId xmlns:a16="http://schemas.microsoft.com/office/drawing/2014/main" id="{DFC0360A-BAC2-DF40-97C6-CB6F3C0543CD}"/>
              </a:ext>
            </a:extLst>
          </p:cNvPr>
          <p:cNvSpPr/>
          <p:nvPr/>
        </p:nvSpPr>
        <p:spPr>
          <a:xfrm>
            <a:off x="5362643" y="2202171"/>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모서리가 둥근 직사각형 96">
            <a:extLst>
              <a:ext uri="{FF2B5EF4-FFF2-40B4-BE49-F238E27FC236}">
                <a16:creationId xmlns:a16="http://schemas.microsoft.com/office/drawing/2014/main" id="{59FD70DD-19F8-8B45-AAFB-ED2DD4C324AA}"/>
              </a:ext>
            </a:extLst>
          </p:cNvPr>
          <p:cNvSpPr/>
          <p:nvPr/>
        </p:nvSpPr>
        <p:spPr>
          <a:xfrm>
            <a:off x="5671644" y="2202171"/>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모서리가 둥근 직사각형 97">
            <a:extLst>
              <a:ext uri="{FF2B5EF4-FFF2-40B4-BE49-F238E27FC236}">
                <a16:creationId xmlns:a16="http://schemas.microsoft.com/office/drawing/2014/main" id="{5C035A2F-8A8A-6B49-AC26-865D3894DB43}"/>
              </a:ext>
            </a:extLst>
          </p:cNvPr>
          <p:cNvSpPr/>
          <p:nvPr/>
        </p:nvSpPr>
        <p:spPr>
          <a:xfrm>
            <a:off x="5980747" y="2202171"/>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모서리가 둥근 직사각형 98">
            <a:extLst>
              <a:ext uri="{FF2B5EF4-FFF2-40B4-BE49-F238E27FC236}">
                <a16:creationId xmlns:a16="http://schemas.microsoft.com/office/drawing/2014/main" id="{29B800C9-8C26-D14E-BC76-6437ABC5D251}"/>
              </a:ext>
            </a:extLst>
          </p:cNvPr>
          <p:cNvSpPr/>
          <p:nvPr/>
        </p:nvSpPr>
        <p:spPr>
          <a:xfrm>
            <a:off x="6289749" y="2202171"/>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모서리가 둥근 직사각형 99">
            <a:extLst>
              <a:ext uri="{FF2B5EF4-FFF2-40B4-BE49-F238E27FC236}">
                <a16:creationId xmlns:a16="http://schemas.microsoft.com/office/drawing/2014/main" id="{85F40C6C-4EDA-C94F-80C3-3530E27660AA}"/>
              </a:ext>
            </a:extLst>
          </p:cNvPr>
          <p:cNvSpPr/>
          <p:nvPr/>
        </p:nvSpPr>
        <p:spPr>
          <a:xfrm>
            <a:off x="6598751" y="2202171"/>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모서리가 둥근 직사각형 100">
            <a:extLst>
              <a:ext uri="{FF2B5EF4-FFF2-40B4-BE49-F238E27FC236}">
                <a16:creationId xmlns:a16="http://schemas.microsoft.com/office/drawing/2014/main" id="{95AC8538-63C8-0C4A-A6E4-548C0666CD52}"/>
              </a:ext>
            </a:extLst>
          </p:cNvPr>
          <p:cNvSpPr/>
          <p:nvPr/>
        </p:nvSpPr>
        <p:spPr>
          <a:xfrm>
            <a:off x="6907751" y="2202171"/>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모서리가 둥근 직사각형 101">
            <a:extLst>
              <a:ext uri="{FF2B5EF4-FFF2-40B4-BE49-F238E27FC236}">
                <a16:creationId xmlns:a16="http://schemas.microsoft.com/office/drawing/2014/main" id="{7661E5E5-B984-5E42-A6FA-4508842BC24C}"/>
              </a:ext>
            </a:extLst>
          </p:cNvPr>
          <p:cNvSpPr/>
          <p:nvPr/>
        </p:nvSpPr>
        <p:spPr>
          <a:xfrm>
            <a:off x="7216856" y="2202171"/>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모서리가 둥근 직사각형 102">
            <a:extLst>
              <a:ext uri="{FF2B5EF4-FFF2-40B4-BE49-F238E27FC236}">
                <a16:creationId xmlns:a16="http://schemas.microsoft.com/office/drawing/2014/main" id="{64E50BB5-1092-354C-96D0-CB8E47EAE4B7}"/>
              </a:ext>
            </a:extLst>
          </p:cNvPr>
          <p:cNvSpPr/>
          <p:nvPr/>
        </p:nvSpPr>
        <p:spPr>
          <a:xfrm>
            <a:off x="7525858" y="2202171"/>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모서리가 둥근 직사각형 113">
            <a:extLst>
              <a:ext uri="{FF2B5EF4-FFF2-40B4-BE49-F238E27FC236}">
                <a16:creationId xmlns:a16="http://schemas.microsoft.com/office/drawing/2014/main" id="{EFED74EE-930D-714B-92EF-A1F40722F0F4}"/>
              </a:ext>
            </a:extLst>
          </p:cNvPr>
          <p:cNvSpPr/>
          <p:nvPr/>
        </p:nvSpPr>
        <p:spPr>
          <a:xfrm>
            <a:off x="9398857" y="2328792"/>
            <a:ext cx="496520" cy="279112"/>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4" name="모서리가 둥근 직사각형 117">
            <a:extLst>
              <a:ext uri="{FF2B5EF4-FFF2-40B4-BE49-F238E27FC236}">
                <a16:creationId xmlns:a16="http://schemas.microsoft.com/office/drawing/2014/main" id="{AF86921C-3B7C-5F46-803B-D1A5F40E0D8A}"/>
              </a:ext>
            </a:extLst>
          </p:cNvPr>
          <p:cNvSpPr/>
          <p:nvPr/>
        </p:nvSpPr>
        <p:spPr>
          <a:xfrm>
            <a:off x="7834798" y="2202171"/>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5" name="직선 연결선[R] 7">
            <a:extLst>
              <a:ext uri="{FF2B5EF4-FFF2-40B4-BE49-F238E27FC236}">
                <a16:creationId xmlns:a16="http://schemas.microsoft.com/office/drawing/2014/main" id="{1F2C27BD-D554-AF49-8556-DC4C5E07DDA1}"/>
              </a:ext>
            </a:extLst>
          </p:cNvPr>
          <p:cNvCxnSpPr>
            <a:cxnSpLocks/>
            <a:endCxn id="5" idx="0"/>
          </p:cNvCxnSpPr>
          <p:nvPr/>
        </p:nvCxnSpPr>
        <p:spPr>
          <a:xfrm flipH="1">
            <a:off x="4899141" y="2745466"/>
            <a:ext cx="463471" cy="327524"/>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36" name="직선 연결선[R] 121">
            <a:extLst>
              <a:ext uri="{FF2B5EF4-FFF2-40B4-BE49-F238E27FC236}">
                <a16:creationId xmlns:a16="http://schemas.microsoft.com/office/drawing/2014/main" id="{E06C65D8-F7E7-464D-8605-E4F526A65EA0}"/>
              </a:ext>
            </a:extLst>
          </p:cNvPr>
          <p:cNvCxnSpPr>
            <a:cxnSpLocks/>
          </p:cNvCxnSpPr>
          <p:nvPr/>
        </p:nvCxnSpPr>
        <p:spPr>
          <a:xfrm>
            <a:off x="6289748" y="2745466"/>
            <a:ext cx="0" cy="327524"/>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37" name="직선 연결선[R] 122">
            <a:extLst>
              <a:ext uri="{FF2B5EF4-FFF2-40B4-BE49-F238E27FC236}">
                <a16:creationId xmlns:a16="http://schemas.microsoft.com/office/drawing/2014/main" id="{39C779EE-18FE-7943-BC27-04031A686EBA}"/>
              </a:ext>
            </a:extLst>
          </p:cNvPr>
          <p:cNvCxnSpPr>
            <a:cxnSpLocks/>
            <a:stCxn id="24" idx="2"/>
          </p:cNvCxnSpPr>
          <p:nvPr/>
        </p:nvCxnSpPr>
        <p:spPr>
          <a:xfrm flipH="1">
            <a:off x="6602026" y="2745466"/>
            <a:ext cx="695926" cy="319288"/>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38" name="직선 연결선[R] 126">
            <a:extLst>
              <a:ext uri="{FF2B5EF4-FFF2-40B4-BE49-F238E27FC236}">
                <a16:creationId xmlns:a16="http://schemas.microsoft.com/office/drawing/2014/main" id="{51D4D07C-1ACE-8D47-89EC-D2C7BF501CA6}"/>
              </a:ext>
            </a:extLst>
          </p:cNvPr>
          <p:cNvCxnSpPr>
            <a:cxnSpLocks/>
          </p:cNvCxnSpPr>
          <p:nvPr/>
        </p:nvCxnSpPr>
        <p:spPr>
          <a:xfrm flipH="1">
            <a:off x="7525032" y="2743187"/>
            <a:ext cx="618768" cy="331654"/>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39" name="직선 연결선[R] 127">
            <a:extLst>
              <a:ext uri="{FF2B5EF4-FFF2-40B4-BE49-F238E27FC236}">
                <a16:creationId xmlns:a16="http://schemas.microsoft.com/office/drawing/2014/main" id="{054D6B98-0DFE-1F4C-AEA6-2190971C6855}"/>
              </a:ext>
            </a:extLst>
          </p:cNvPr>
          <p:cNvCxnSpPr>
            <a:cxnSpLocks/>
          </p:cNvCxnSpPr>
          <p:nvPr/>
        </p:nvCxnSpPr>
        <p:spPr>
          <a:xfrm flipH="1">
            <a:off x="7845656" y="2743187"/>
            <a:ext cx="308685" cy="325879"/>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40" name="직선 연결선[R] 129">
            <a:extLst>
              <a:ext uri="{FF2B5EF4-FFF2-40B4-BE49-F238E27FC236}">
                <a16:creationId xmlns:a16="http://schemas.microsoft.com/office/drawing/2014/main" id="{C12BF435-E737-094D-B313-52D721B84A18}"/>
              </a:ext>
            </a:extLst>
          </p:cNvPr>
          <p:cNvCxnSpPr>
            <a:cxnSpLocks/>
          </p:cNvCxnSpPr>
          <p:nvPr/>
        </p:nvCxnSpPr>
        <p:spPr>
          <a:xfrm flipH="1">
            <a:off x="9073462" y="2743187"/>
            <a:ext cx="8705" cy="331654"/>
          </a:xfrm>
          <a:prstGeom prst="line">
            <a:avLst/>
          </a:prstGeom>
          <a:ln w="9525">
            <a:prstDash val="dash"/>
          </a:ln>
        </p:spPr>
        <p:style>
          <a:lnRef idx="1">
            <a:schemeClr val="dk1"/>
          </a:lnRef>
          <a:fillRef idx="0">
            <a:schemeClr val="dk1"/>
          </a:fillRef>
          <a:effectRef idx="0">
            <a:schemeClr val="dk1"/>
          </a:effectRef>
          <a:fontRef idx="minor">
            <a:schemeClr val="tx1"/>
          </a:fontRef>
        </p:style>
      </p:cxnSp>
      <p:sp>
        <p:nvSpPr>
          <p:cNvPr id="41" name="모서리가 둥근 직사각형 130">
            <a:extLst>
              <a:ext uri="{FF2B5EF4-FFF2-40B4-BE49-F238E27FC236}">
                <a16:creationId xmlns:a16="http://schemas.microsoft.com/office/drawing/2014/main" id="{96E28504-B947-6C42-8370-644EB4B5B892}"/>
              </a:ext>
            </a:extLst>
          </p:cNvPr>
          <p:cNvSpPr/>
          <p:nvPr/>
        </p:nvSpPr>
        <p:spPr>
          <a:xfrm>
            <a:off x="8146661"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모서리가 둥근 직사각형 131">
            <a:extLst>
              <a:ext uri="{FF2B5EF4-FFF2-40B4-BE49-F238E27FC236}">
                <a16:creationId xmlns:a16="http://schemas.microsoft.com/office/drawing/2014/main" id="{81B066C1-2809-8747-9BD5-CD4E24199AAB}"/>
              </a:ext>
            </a:extLst>
          </p:cNvPr>
          <p:cNvSpPr/>
          <p:nvPr/>
        </p:nvSpPr>
        <p:spPr>
          <a:xfrm>
            <a:off x="9073462"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9" name="직선 연결선[R] 140">
            <a:extLst>
              <a:ext uri="{FF2B5EF4-FFF2-40B4-BE49-F238E27FC236}">
                <a16:creationId xmlns:a16="http://schemas.microsoft.com/office/drawing/2014/main" id="{429C4F56-90DA-4942-B29E-66680C0A6E55}"/>
              </a:ext>
            </a:extLst>
          </p:cNvPr>
          <p:cNvCxnSpPr>
            <a:cxnSpLocks/>
          </p:cNvCxnSpPr>
          <p:nvPr/>
        </p:nvCxnSpPr>
        <p:spPr>
          <a:xfrm>
            <a:off x="6296948"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50" name="직선 연결선[R] 141">
            <a:extLst>
              <a:ext uri="{FF2B5EF4-FFF2-40B4-BE49-F238E27FC236}">
                <a16:creationId xmlns:a16="http://schemas.microsoft.com/office/drawing/2014/main" id="{E4B6DF1F-5334-C148-8223-D0983966C034}"/>
              </a:ext>
            </a:extLst>
          </p:cNvPr>
          <p:cNvCxnSpPr>
            <a:cxnSpLocks/>
          </p:cNvCxnSpPr>
          <p:nvPr/>
        </p:nvCxnSpPr>
        <p:spPr>
          <a:xfrm>
            <a:off x="7226985"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51" name="직선 화살표 연결선 142">
            <a:extLst>
              <a:ext uri="{FF2B5EF4-FFF2-40B4-BE49-F238E27FC236}">
                <a16:creationId xmlns:a16="http://schemas.microsoft.com/office/drawing/2014/main" id="{5B2F9574-7848-4E40-92BD-87C5E2AE1F56}"/>
              </a:ext>
            </a:extLst>
          </p:cNvPr>
          <p:cNvCxnSpPr/>
          <p:nvPr/>
        </p:nvCxnSpPr>
        <p:spPr>
          <a:xfrm>
            <a:off x="8154340" y="2061440"/>
            <a:ext cx="930037" cy="0"/>
          </a:xfrm>
          <a:prstGeom prst="straightConnector1">
            <a:avLst/>
          </a:prstGeom>
          <a:solidFill>
            <a:schemeClr val="bg1"/>
          </a:solidFill>
          <a:ln w="9525">
            <a:solidFill>
              <a:schemeClr val="dk1"/>
            </a:solidFill>
            <a:headEnd type="arrow"/>
            <a:tailEnd type="arrow"/>
          </a:ln>
        </p:spPr>
        <p:style>
          <a:lnRef idx="2">
            <a:schemeClr val="dk1"/>
          </a:lnRef>
          <a:fillRef idx="1">
            <a:schemeClr val="lt1"/>
          </a:fillRef>
          <a:effectRef idx="0">
            <a:schemeClr val="dk1"/>
          </a:effectRef>
          <a:fontRef idx="minor">
            <a:schemeClr val="dk1"/>
          </a:fontRef>
        </p:style>
      </p:cxnSp>
      <p:sp>
        <p:nvSpPr>
          <p:cNvPr id="52" name="모서리가 둥근 직사각형 143">
            <a:extLst>
              <a:ext uri="{FF2B5EF4-FFF2-40B4-BE49-F238E27FC236}">
                <a16:creationId xmlns:a16="http://schemas.microsoft.com/office/drawing/2014/main" id="{37418575-C4AA-C649-BD4E-F101DFA503D6}"/>
              </a:ext>
            </a:extLst>
          </p:cNvPr>
          <p:cNvSpPr/>
          <p:nvPr/>
        </p:nvSpPr>
        <p:spPr>
          <a:xfrm>
            <a:off x="8303735" y="1957879"/>
            <a:ext cx="644243" cy="203201"/>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4</a:t>
            </a:r>
            <a:endParaRPr kumimoji="1" lang="ko-Kore-KR"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62" name="직선 연결선[R] 162">
            <a:extLst>
              <a:ext uri="{FF2B5EF4-FFF2-40B4-BE49-F238E27FC236}">
                <a16:creationId xmlns:a16="http://schemas.microsoft.com/office/drawing/2014/main" id="{5F81AE36-EFBA-4C46-A78E-98B08106943B}"/>
              </a:ext>
            </a:extLst>
          </p:cNvPr>
          <p:cNvCxnSpPr>
            <a:cxnSpLocks/>
          </p:cNvCxnSpPr>
          <p:nvPr/>
        </p:nvCxnSpPr>
        <p:spPr>
          <a:xfrm>
            <a:off x="5366909"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63" name="직선 연결선[R] 163">
            <a:extLst>
              <a:ext uri="{FF2B5EF4-FFF2-40B4-BE49-F238E27FC236}">
                <a16:creationId xmlns:a16="http://schemas.microsoft.com/office/drawing/2014/main" id="{D918515D-2370-B644-A905-DFBE51AD4726}"/>
              </a:ext>
            </a:extLst>
          </p:cNvPr>
          <p:cNvCxnSpPr>
            <a:cxnSpLocks/>
          </p:cNvCxnSpPr>
          <p:nvPr/>
        </p:nvCxnSpPr>
        <p:spPr>
          <a:xfrm>
            <a:off x="6296946"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64" name="직선 화살표 연결선 164">
            <a:extLst>
              <a:ext uri="{FF2B5EF4-FFF2-40B4-BE49-F238E27FC236}">
                <a16:creationId xmlns:a16="http://schemas.microsoft.com/office/drawing/2014/main" id="{8E3F4987-C1BC-934C-AC1F-C4819DD9AED9}"/>
              </a:ext>
            </a:extLst>
          </p:cNvPr>
          <p:cNvCxnSpPr/>
          <p:nvPr/>
        </p:nvCxnSpPr>
        <p:spPr>
          <a:xfrm>
            <a:off x="5366909" y="2061440"/>
            <a:ext cx="930037" cy="0"/>
          </a:xfrm>
          <a:prstGeom prst="straightConnector1">
            <a:avLst/>
          </a:prstGeom>
          <a:solidFill>
            <a:schemeClr val="bg1"/>
          </a:solidFill>
          <a:ln w="9525">
            <a:solidFill>
              <a:schemeClr val="dk1"/>
            </a:solidFill>
            <a:headEnd type="arrow"/>
            <a:tailEnd type="arrow"/>
          </a:ln>
        </p:spPr>
        <p:style>
          <a:lnRef idx="2">
            <a:schemeClr val="dk1"/>
          </a:lnRef>
          <a:fillRef idx="1">
            <a:schemeClr val="lt1"/>
          </a:fillRef>
          <a:effectRef idx="0">
            <a:schemeClr val="dk1"/>
          </a:effectRef>
          <a:fontRef idx="minor">
            <a:schemeClr val="dk1"/>
          </a:fontRef>
        </p:style>
      </p:cxnSp>
      <p:sp>
        <p:nvSpPr>
          <p:cNvPr id="65" name="모서리가 둥근 직사각형 165">
            <a:extLst>
              <a:ext uri="{FF2B5EF4-FFF2-40B4-BE49-F238E27FC236}">
                <a16:creationId xmlns:a16="http://schemas.microsoft.com/office/drawing/2014/main" id="{758CED74-75CC-BD4F-9FA4-F53FD7FF0B03}"/>
              </a:ext>
            </a:extLst>
          </p:cNvPr>
          <p:cNvSpPr/>
          <p:nvPr/>
        </p:nvSpPr>
        <p:spPr>
          <a:xfrm>
            <a:off x="5509807" y="1957879"/>
            <a:ext cx="644243" cy="203201"/>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1</a:t>
            </a:r>
            <a:endParaRPr kumimoji="1" lang="ko-Kore-KR"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66" name="직선 연결선[R] 167">
            <a:extLst>
              <a:ext uri="{FF2B5EF4-FFF2-40B4-BE49-F238E27FC236}">
                <a16:creationId xmlns:a16="http://schemas.microsoft.com/office/drawing/2014/main" id="{521C018A-E7EA-9B4F-91B8-6E970CAEA433}"/>
              </a:ext>
            </a:extLst>
          </p:cNvPr>
          <p:cNvCxnSpPr>
            <a:cxnSpLocks/>
          </p:cNvCxnSpPr>
          <p:nvPr/>
        </p:nvCxnSpPr>
        <p:spPr>
          <a:xfrm>
            <a:off x="7233732"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67" name="직선 연결선[R] 168">
            <a:extLst>
              <a:ext uri="{FF2B5EF4-FFF2-40B4-BE49-F238E27FC236}">
                <a16:creationId xmlns:a16="http://schemas.microsoft.com/office/drawing/2014/main" id="{F9776964-33CD-344A-A0EF-722021DFC17D}"/>
              </a:ext>
            </a:extLst>
          </p:cNvPr>
          <p:cNvCxnSpPr>
            <a:cxnSpLocks/>
          </p:cNvCxnSpPr>
          <p:nvPr/>
        </p:nvCxnSpPr>
        <p:spPr>
          <a:xfrm>
            <a:off x="8163770"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68" name="직선 화살표 연결선 169">
            <a:extLst>
              <a:ext uri="{FF2B5EF4-FFF2-40B4-BE49-F238E27FC236}">
                <a16:creationId xmlns:a16="http://schemas.microsoft.com/office/drawing/2014/main" id="{E531180A-C1FF-3945-96BA-9173B0F83C7B}"/>
              </a:ext>
            </a:extLst>
          </p:cNvPr>
          <p:cNvCxnSpPr/>
          <p:nvPr/>
        </p:nvCxnSpPr>
        <p:spPr>
          <a:xfrm>
            <a:off x="7233732" y="2061440"/>
            <a:ext cx="930037" cy="0"/>
          </a:xfrm>
          <a:prstGeom prst="straightConnector1">
            <a:avLst/>
          </a:prstGeom>
          <a:solidFill>
            <a:schemeClr val="bg1"/>
          </a:solidFill>
          <a:ln w="9525">
            <a:solidFill>
              <a:schemeClr val="dk1"/>
            </a:solidFill>
            <a:headEnd type="arrow"/>
            <a:tailEnd type="arrow"/>
          </a:ln>
        </p:spPr>
        <p:style>
          <a:lnRef idx="2">
            <a:schemeClr val="dk1"/>
          </a:lnRef>
          <a:fillRef idx="1">
            <a:schemeClr val="lt1"/>
          </a:fillRef>
          <a:effectRef idx="0">
            <a:schemeClr val="dk1"/>
          </a:effectRef>
          <a:fontRef idx="minor">
            <a:schemeClr val="dk1"/>
          </a:fontRef>
        </p:style>
      </p:cxnSp>
      <p:sp>
        <p:nvSpPr>
          <p:cNvPr id="69" name="모서리가 둥근 직사각형 170">
            <a:extLst>
              <a:ext uri="{FF2B5EF4-FFF2-40B4-BE49-F238E27FC236}">
                <a16:creationId xmlns:a16="http://schemas.microsoft.com/office/drawing/2014/main" id="{461724FA-E37B-1940-82C6-A193AA040F52}"/>
              </a:ext>
            </a:extLst>
          </p:cNvPr>
          <p:cNvSpPr/>
          <p:nvPr/>
        </p:nvSpPr>
        <p:spPr>
          <a:xfrm>
            <a:off x="7376630" y="1957879"/>
            <a:ext cx="644243" cy="203201"/>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3</a:t>
            </a:r>
            <a:endParaRPr kumimoji="1" lang="ko-Kore-KR"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7" name="모서리가 둥근 직사각형 101">
            <a:extLst>
              <a:ext uri="{FF2B5EF4-FFF2-40B4-BE49-F238E27FC236}">
                <a16:creationId xmlns:a16="http://schemas.microsoft.com/office/drawing/2014/main" id="{0C2B49B0-8F12-B643-8E22-0C18127B484A}"/>
              </a:ext>
            </a:extLst>
          </p:cNvPr>
          <p:cNvSpPr/>
          <p:nvPr/>
        </p:nvSpPr>
        <p:spPr>
          <a:xfrm>
            <a:off x="8155224" y="2201465"/>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모서리가 둥근 직사각형 102">
            <a:extLst>
              <a:ext uri="{FF2B5EF4-FFF2-40B4-BE49-F238E27FC236}">
                <a16:creationId xmlns:a16="http://schemas.microsoft.com/office/drawing/2014/main" id="{F9DD7804-77F4-1144-AF2F-F84DBFCE68F7}"/>
              </a:ext>
            </a:extLst>
          </p:cNvPr>
          <p:cNvSpPr/>
          <p:nvPr/>
        </p:nvSpPr>
        <p:spPr>
          <a:xfrm>
            <a:off x="8464226" y="2201465"/>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모서리가 둥근 직사각형 117">
            <a:extLst>
              <a:ext uri="{FF2B5EF4-FFF2-40B4-BE49-F238E27FC236}">
                <a16:creationId xmlns:a16="http://schemas.microsoft.com/office/drawing/2014/main" id="{9619FB69-D362-C94D-A1D7-7104BBC595CD}"/>
              </a:ext>
            </a:extLst>
          </p:cNvPr>
          <p:cNvSpPr/>
          <p:nvPr/>
        </p:nvSpPr>
        <p:spPr>
          <a:xfrm>
            <a:off x="8773166" y="2201465"/>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0" name="직선 연결선[R] 168">
            <a:extLst>
              <a:ext uri="{FF2B5EF4-FFF2-40B4-BE49-F238E27FC236}">
                <a16:creationId xmlns:a16="http://schemas.microsoft.com/office/drawing/2014/main" id="{ED82D7FF-C321-AD47-8B11-18A96DC0BBA7}"/>
              </a:ext>
            </a:extLst>
          </p:cNvPr>
          <p:cNvCxnSpPr>
            <a:cxnSpLocks/>
          </p:cNvCxnSpPr>
          <p:nvPr/>
        </p:nvCxnSpPr>
        <p:spPr>
          <a:xfrm>
            <a:off x="9072130"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sp>
        <p:nvSpPr>
          <p:cNvPr id="91" name="모서리가 둥근 직사각형 90">
            <a:extLst>
              <a:ext uri="{FF2B5EF4-FFF2-40B4-BE49-F238E27FC236}">
                <a16:creationId xmlns:a16="http://schemas.microsoft.com/office/drawing/2014/main" id="{6DCF14F1-12FF-5741-8B07-592521FBC2A7}"/>
              </a:ext>
            </a:extLst>
          </p:cNvPr>
          <p:cNvSpPr/>
          <p:nvPr/>
        </p:nvSpPr>
        <p:spPr>
          <a:xfrm>
            <a:off x="10925074"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모서리가 둥근 직사각형 77">
            <a:extLst>
              <a:ext uri="{FF2B5EF4-FFF2-40B4-BE49-F238E27FC236}">
                <a16:creationId xmlns:a16="http://schemas.microsoft.com/office/drawing/2014/main" id="{3D6C36E1-A459-7F4A-AB5F-76F90E79A988}"/>
              </a:ext>
            </a:extLst>
          </p:cNvPr>
          <p:cNvSpPr/>
          <p:nvPr/>
        </p:nvSpPr>
        <p:spPr>
          <a:xfrm>
            <a:off x="9385262" y="3072990"/>
            <a:ext cx="916369" cy="543295"/>
          </a:xfrm>
          <a:prstGeom prst="roundRect">
            <a:avLst>
              <a:gd name="adj" fmla="val 4650"/>
            </a:avLst>
          </a:prstGeom>
          <a:solidFill>
            <a:schemeClr val="bg1">
              <a:alpha val="0"/>
            </a:schemeClr>
          </a:solidFill>
          <a:ln w="698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모서리가 둥근 직사각형 77">
            <a:extLst>
              <a:ext uri="{FF2B5EF4-FFF2-40B4-BE49-F238E27FC236}">
                <a16:creationId xmlns:a16="http://schemas.microsoft.com/office/drawing/2014/main" id="{BFBCAB01-C5F1-2A4F-85D1-FA45291946F0}"/>
              </a:ext>
            </a:extLst>
          </p:cNvPr>
          <p:cNvSpPr/>
          <p:nvPr/>
        </p:nvSpPr>
        <p:spPr>
          <a:xfrm>
            <a:off x="10311631" y="3072990"/>
            <a:ext cx="916369" cy="543295"/>
          </a:xfrm>
          <a:prstGeom prst="roundRect">
            <a:avLst>
              <a:gd name="adj" fmla="val 4650"/>
            </a:avLst>
          </a:prstGeom>
          <a:solidFill>
            <a:schemeClr val="bg1">
              <a:alpha val="0"/>
            </a:schemeClr>
          </a:solidFill>
          <a:ln w="698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6" name="직선 화살표 연결선 164">
            <a:extLst>
              <a:ext uri="{FF2B5EF4-FFF2-40B4-BE49-F238E27FC236}">
                <a16:creationId xmlns:a16="http://schemas.microsoft.com/office/drawing/2014/main" id="{DBB60AA3-8CCE-BC49-8330-339B009AFBAE}"/>
              </a:ext>
            </a:extLst>
          </p:cNvPr>
          <p:cNvCxnSpPr/>
          <p:nvPr/>
        </p:nvCxnSpPr>
        <p:spPr>
          <a:xfrm>
            <a:off x="6297343" y="2061440"/>
            <a:ext cx="930037" cy="0"/>
          </a:xfrm>
          <a:prstGeom prst="straightConnector1">
            <a:avLst/>
          </a:prstGeom>
          <a:solidFill>
            <a:schemeClr val="bg1"/>
          </a:solidFill>
          <a:ln w="9525">
            <a:solidFill>
              <a:schemeClr val="dk1"/>
            </a:solidFill>
            <a:headEnd type="arrow"/>
            <a:tailEnd type="arrow"/>
          </a:ln>
        </p:spPr>
        <p:style>
          <a:lnRef idx="2">
            <a:schemeClr val="dk1"/>
          </a:lnRef>
          <a:fillRef idx="1">
            <a:schemeClr val="lt1"/>
          </a:fillRef>
          <a:effectRef idx="0">
            <a:schemeClr val="dk1"/>
          </a:effectRef>
          <a:fontRef idx="minor">
            <a:schemeClr val="dk1"/>
          </a:fontRef>
        </p:style>
      </p:cxnSp>
      <p:sp>
        <p:nvSpPr>
          <p:cNvPr id="97" name="모서리가 둥근 직사각형 165">
            <a:extLst>
              <a:ext uri="{FF2B5EF4-FFF2-40B4-BE49-F238E27FC236}">
                <a16:creationId xmlns:a16="http://schemas.microsoft.com/office/drawing/2014/main" id="{83134EB5-C483-AC4F-8D80-4FC739A482C5}"/>
              </a:ext>
            </a:extLst>
          </p:cNvPr>
          <p:cNvSpPr/>
          <p:nvPr/>
        </p:nvSpPr>
        <p:spPr>
          <a:xfrm>
            <a:off x="6440241" y="1957879"/>
            <a:ext cx="644243" cy="203201"/>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2</a:t>
            </a:r>
            <a:endParaRPr kumimoji="1" lang="ko-Kore-KR"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118" name="Group 117">
            <a:extLst>
              <a:ext uri="{FF2B5EF4-FFF2-40B4-BE49-F238E27FC236}">
                <a16:creationId xmlns:a16="http://schemas.microsoft.com/office/drawing/2014/main" id="{EAFA0DA9-69B0-704A-A364-9C7D59A3D122}"/>
              </a:ext>
            </a:extLst>
          </p:cNvPr>
          <p:cNvGrpSpPr/>
          <p:nvPr/>
        </p:nvGrpSpPr>
        <p:grpSpPr>
          <a:xfrm>
            <a:off x="391980" y="1591734"/>
            <a:ext cx="4014702" cy="1481259"/>
            <a:chOff x="531112" y="1690688"/>
            <a:chExt cx="3002567" cy="1107823"/>
          </a:xfrm>
        </p:grpSpPr>
        <p:sp>
          <p:nvSpPr>
            <p:cNvPr id="103" name="Rounded Rectangle 102">
              <a:extLst>
                <a:ext uri="{FF2B5EF4-FFF2-40B4-BE49-F238E27FC236}">
                  <a16:creationId xmlns:a16="http://schemas.microsoft.com/office/drawing/2014/main" id="{6DC54C9E-5BA1-5E4D-984C-60624CA3C8EE}"/>
                </a:ext>
              </a:extLst>
            </p:cNvPr>
            <p:cNvSpPr/>
            <p:nvPr/>
          </p:nvSpPr>
          <p:spPr>
            <a:xfrm>
              <a:off x="531112" y="1804881"/>
              <a:ext cx="2334690" cy="993630"/>
            </a:xfrm>
            <a:prstGeom prst="roundRect">
              <a:avLst>
                <a:gd name="adj" fmla="val 8873"/>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Rounded Rectangle 104">
              <a:extLst>
                <a:ext uri="{FF2B5EF4-FFF2-40B4-BE49-F238E27FC236}">
                  <a16:creationId xmlns:a16="http://schemas.microsoft.com/office/drawing/2014/main" id="{CA9D35F6-B73D-CA40-B33E-8F0A9C878F4B}"/>
                </a:ext>
              </a:extLst>
            </p:cNvPr>
            <p:cNvSpPr/>
            <p:nvPr/>
          </p:nvSpPr>
          <p:spPr>
            <a:xfrm>
              <a:off x="656997" y="1961180"/>
              <a:ext cx="688105" cy="177448"/>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start_offset</a:t>
              </a:r>
            </a:p>
          </p:txBody>
        </p:sp>
        <p:sp>
          <p:nvSpPr>
            <p:cNvPr id="106" name="Rounded Rectangle 105">
              <a:extLst>
                <a:ext uri="{FF2B5EF4-FFF2-40B4-BE49-F238E27FC236}">
                  <a16:creationId xmlns:a16="http://schemas.microsoft.com/office/drawing/2014/main" id="{374DFEC8-69A1-6349-848E-9E0CCD472C65}"/>
                </a:ext>
              </a:extLst>
            </p:cNvPr>
            <p:cNvSpPr/>
            <p:nvPr/>
          </p:nvSpPr>
          <p:spPr>
            <a:xfrm>
              <a:off x="2198337" y="1957879"/>
              <a:ext cx="613308" cy="177448"/>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count</a:t>
              </a:r>
            </a:p>
          </p:txBody>
        </p:sp>
        <p:sp>
          <p:nvSpPr>
            <p:cNvPr id="107" name="Rounded Rectangle 106">
              <a:extLst>
                <a:ext uri="{FF2B5EF4-FFF2-40B4-BE49-F238E27FC236}">
                  <a16:creationId xmlns:a16="http://schemas.microsoft.com/office/drawing/2014/main" id="{02155D87-B3F9-0446-A180-84A255E0F9DA}"/>
                </a:ext>
              </a:extLst>
            </p:cNvPr>
            <p:cNvSpPr/>
            <p:nvPr/>
          </p:nvSpPr>
          <p:spPr>
            <a:xfrm>
              <a:off x="1495975" y="1961180"/>
              <a:ext cx="646404" cy="177448"/>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end_offset</a:t>
              </a:r>
            </a:p>
          </p:txBody>
        </p:sp>
        <p:sp>
          <p:nvSpPr>
            <p:cNvPr id="108" name="Rounded Rectangle 107">
              <a:extLst>
                <a:ext uri="{FF2B5EF4-FFF2-40B4-BE49-F238E27FC236}">
                  <a16:creationId xmlns:a16="http://schemas.microsoft.com/office/drawing/2014/main" id="{547B5EFA-FAEB-2C4B-ADDA-D0B4AC1F3BA0}"/>
                </a:ext>
              </a:extLst>
            </p:cNvPr>
            <p:cNvSpPr/>
            <p:nvPr/>
          </p:nvSpPr>
          <p:spPr>
            <a:xfrm>
              <a:off x="670322" y="2174017"/>
              <a:ext cx="2390034" cy="531659"/>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0              131071         100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262144         393215          64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393216         524287          62               </a:t>
              </a:r>
            </a:p>
          </p:txBody>
        </p:sp>
        <p:sp>
          <p:nvSpPr>
            <p:cNvPr id="109" name="모서리가 둥근 직사각형 136">
              <a:extLst>
                <a:ext uri="{FF2B5EF4-FFF2-40B4-BE49-F238E27FC236}">
                  <a16:creationId xmlns:a16="http://schemas.microsoft.com/office/drawing/2014/main" id="{1E75BD65-1619-8643-88FC-BDFE73BB4875}"/>
                </a:ext>
              </a:extLst>
            </p:cNvPr>
            <p:cNvSpPr/>
            <p:nvPr/>
          </p:nvSpPr>
          <p:spPr>
            <a:xfrm>
              <a:off x="1052455" y="1690688"/>
              <a:ext cx="1231449" cy="221935"/>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 range lists</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10" name="직선 화살표 연결선 142">
              <a:extLst>
                <a:ext uri="{FF2B5EF4-FFF2-40B4-BE49-F238E27FC236}">
                  <a16:creationId xmlns:a16="http://schemas.microsoft.com/office/drawing/2014/main" id="{9A522DE0-7887-4741-86E0-B674301AC9C3}"/>
                </a:ext>
              </a:extLst>
            </p:cNvPr>
            <p:cNvCxnSpPr>
              <a:cxnSpLocks/>
            </p:cNvCxnSpPr>
            <p:nvPr/>
          </p:nvCxnSpPr>
          <p:spPr>
            <a:xfrm>
              <a:off x="2702068" y="2439846"/>
              <a:ext cx="257105" cy="1"/>
            </a:xfrm>
            <a:prstGeom prst="straightConnector1">
              <a:avLst/>
            </a:prstGeom>
            <a:solidFill>
              <a:schemeClr val="bg1"/>
            </a:solidFill>
            <a:ln w="9525">
              <a:solidFill>
                <a:schemeClr val="dk1"/>
              </a:solidFill>
              <a:headEnd type="none"/>
              <a:tailEnd type="arrow"/>
            </a:ln>
          </p:spPr>
          <p:style>
            <a:lnRef idx="2">
              <a:schemeClr val="dk1"/>
            </a:lnRef>
            <a:fillRef idx="1">
              <a:schemeClr val="lt1"/>
            </a:fillRef>
            <a:effectRef idx="0">
              <a:schemeClr val="dk1"/>
            </a:effectRef>
            <a:fontRef idx="minor">
              <a:schemeClr val="dk1"/>
            </a:fontRef>
          </p:style>
        </p:cxnSp>
        <p:cxnSp>
          <p:nvCxnSpPr>
            <p:cNvPr id="111" name="직선 화살표 연결선 142">
              <a:extLst>
                <a:ext uri="{FF2B5EF4-FFF2-40B4-BE49-F238E27FC236}">
                  <a16:creationId xmlns:a16="http://schemas.microsoft.com/office/drawing/2014/main" id="{3D88A15A-7D42-D243-AA7F-F835C5AFBCD6}"/>
                </a:ext>
              </a:extLst>
            </p:cNvPr>
            <p:cNvCxnSpPr>
              <a:cxnSpLocks/>
            </p:cNvCxnSpPr>
            <p:nvPr/>
          </p:nvCxnSpPr>
          <p:spPr>
            <a:xfrm>
              <a:off x="2698449" y="2257565"/>
              <a:ext cx="265510" cy="0"/>
            </a:xfrm>
            <a:prstGeom prst="straightConnector1">
              <a:avLst/>
            </a:prstGeom>
            <a:solidFill>
              <a:schemeClr val="bg1"/>
            </a:solidFill>
            <a:ln w="9525">
              <a:solidFill>
                <a:schemeClr val="dk1"/>
              </a:solidFill>
              <a:headEnd type="none"/>
              <a:tailEnd type="arrow"/>
            </a:ln>
          </p:spPr>
          <p:style>
            <a:lnRef idx="2">
              <a:schemeClr val="dk1"/>
            </a:lnRef>
            <a:fillRef idx="1">
              <a:schemeClr val="lt1"/>
            </a:fillRef>
            <a:effectRef idx="0">
              <a:schemeClr val="dk1"/>
            </a:effectRef>
            <a:fontRef idx="minor">
              <a:schemeClr val="dk1"/>
            </a:fontRef>
          </p:style>
        </p:cxnSp>
        <p:cxnSp>
          <p:nvCxnSpPr>
            <p:cNvPr id="112" name="직선 화살표 연결선 142">
              <a:extLst>
                <a:ext uri="{FF2B5EF4-FFF2-40B4-BE49-F238E27FC236}">
                  <a16:creationId xmlns:a16="http://schemas.microsoft.com/office/drawing/2014/main" id="{8724D976-CF81-BB40-9DCD-DD25B0226D3C}"/>
                </a:ext>
              </a:extLst>
            </p:cNvPr>
            <p:cNvCxnSpPr>
              <a:cxnSpLocks/>
            </p:cNvCxnSpPr>
            <p:nvPr/>
          </p:nvCxnSpPr>
          <p:spPr>
            <a:xfrm flipV="1">
              <a:off x="2698449" y="2608812"/>
              <a:ext cx="260724" cy="1026"/>
            </a:xfrm>
            <a:prstGeom prst="straightConnector1">
              <a:avLst/>
            </a:prstGeom>
            <a:solidFill>
              <a:schemeClr val="bg1"/>
            </a:solidFill>
            <a:ln w="9525">
              <a:solidFill>
                <a:schemeClr val="dk1"/>
              </a:solidFill>
              <a:headEnd type="none"/>
              <a:tailEnd type="arrow"/>
            </a:ln>
          </p:spPr>
          <p:style>
            <a:lnRef idx="2">
              <a:schemeClr val="dk1"/>
            </a:lnRef>
            <a:fillRef idx="1">
              <a:schemeClr val="lt1"/>
            </a:fillRef>
            <a:effectRef idx="0">
              <a:schemeClr val="dk1"/>
            </a:effectRef>
            <a:fontRef idx="minor">
              <a:schemeClr val="dk1"/>
            </a:fontRef>
          </p:style>
        </p:cxnSp>
        <p:sp>
          <p:nvSpPr>
            <p:cNvPr id="113" name="모서리가 둥근 직사각형 125">
              <a:extLst>
                <a:ext uri="{FF2B5EF4-FFF2-40B4-BE49-F238E27FC236}">
                  <a16:creationId xmlns:a16="http://schemas.microsoft.com/office/drawing/2014/main" id="{E6370168-52E8-884E-9493-B299ABCECEA1}"/>
                </a:ext>
              </a:extLst>
            </p:cNvPr>
            <p:cNvSpPr/>
            <p:nvPr/>
          </p:nvSpPr>
          <p:spPr>
            <a:xfrm>
              <a:off x="2972674" y="2171720"/>
              <a:ext cx="561005" cy="171690"/>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1</a:t>
              </a: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4" name="모서리가 둥근 직사각형 125">
              <a:extLst>
                <a:ext uri="{FF2B5EF4-FFF2-40B4-BE49-F238E27FC236}">
                  <a16:creationId xmlns:a16="http://schemas.microsoft.com/office/drawing/2014/main" id="{59E7178D-77F1-AF47-83AA-3742CF787160}"/>
                </a:ext>
              </a:extLst>
            </p:cNvPr>
            <p:cNvSpPr/>
            <p:nvPr/>
          </p:nvSpPr>
          <p:spPr>
            <a:xfrm>
              <a:off x="2972674" y="2354001"/>
              <a:ext cx="561005" cy="171690"/>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a:t>
              </a:r>
              <a:r>
                <a:rPr kumimoji="1" lang="en-US" altLang="ko-KR" sz="1200" b="0" i="1"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3</a:t>
              </a: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5" name="모서리가 둥근 직사각형 125">
              <a:extLst>
                <a:ext uri="{FF2B5EF4-FFF2-40B4-BE49-F238E27FC236}">
                  <a16:creationId xmlns:a16="http://schemas.microsoft.com/office/drawing/2014/main" id="{3C4E85F5-47D3-5948-B743-F13216434E65}"/>
                </a:ext>
              </a:extLst>
            </p:cNvPr>
            <p:cNvSpPr/>
            <p:nvPr/>
          </p:nvSpPr>
          <p:spPr>
            <a:xfrm>
              <a:off x="2972674" y="2523993"/>
              <a:ext cx="561005" cy="171690"/>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a:t>
              </a:r>
              <a:r>
                <a:rPr kumimoji="1" lang="en-US" altLang="ko-KR" sz="1200" b="0" i="1"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4</a:t>
              </a: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
        <p:nvSpPr>
          <p:cNvPr id="76" name="왼쪽 대괄호[L] 27">
            <a:extLst>
              <a:ext uri="{FF2B5EF4-FFF2-40B4-BE49-F238E27FC236}">
                <a16:creationId xmlns:a16="http://schemas.microsoft.com/office/drawing/2014/main" id="{04AD1A0D-9657-6940-8B38-9E4A33BCE62C}"/>
              </a:ext>
            </a:extLst>
          </p:cNvPr>
          <p:cNvSpPr/>
          <p:nvPr/>
        </p:nvSpPr>
        <p:spPr>
          <a:xfrm rot="16200000">
            <a:off x="5473104" y="2966663"/>
            <a:ext cx="88016" cy="1544946"/>
          </a:xfrm>
          <a:prstGeom prst="leftBracket">
            <a:avLst/>
          </a:prstGeom>
          <a:ln w="9525">
            <a:tailEnd type="none"/>
            <a:extLst>
              <a:ext uri="{C807C97D-BFC1-408E-A445-0C87EB9F89A2}">
                <ask:lineSketchStyleProps xmlns:ask="http://schemas.microsoft.com/office/drawing/2018/sketchyshapes" sd="1219033472">
                  <a:custGeom>
                    <a:avLst/>
                    <a:gdLst>
                      <a:gd name="connsiteX0" fmla="*/ 69986 w 69986"/>
                      <a:gd name="connsiteY0" fmla="*/ 1228460 h 1228460"/>
                      <a:gd name="connsiteX1" fmla="*/ 0 w 69986"/>
                      <a:gd name="connsiteY1" fmla="*/ 1222628 h 1228460"/>
                      <a:gd name="connsiteX2" fmla="*/ 0 w 69986"/>
                      <a:gd name="connsiteY2" fmla="*/ 5832 h 1228460"/>
                      <a:gd name="connsiteX3" fmla="*/ 69986 w 69986"/>
                      <a:gd name="connsiteY3" fmla="*/ 0 h 1228460"/>
                      <a:gd name="connsiteX4" fmla="*/ 69986 w 69986"/>
                      <a:gd name="connsiteY4" fmla="*/ 1228460 h 1228460"/>
                      <a:gd name="connsiteX0" fmla="*/ 69986 w 69986"/>
                      <a:gd name="connsiteY0" fmla="*/ 1228460 h 1228460"/>
                      <a:gd name="connsiteX1" fmla="*/ 0 w 69986"/>
                      <a:gd name="connsiteY1" fmla="*/ 1222628 h 1228460"/>
                      <a:gd name="connsiteX2" fmla="*/ 0 w 69986"/>
                      <a:gd name="connsiteY2" fmla="*/ 5832 h 1228460"/>
                      <a:gd name="connsiteX3" fmla="*/ 69986 w 69986"/>
                      <a:gd name="connsiteY3" fmla="*/ 0 h 1228460"/>
                    </a:gdLst>
                    <a:ahLst/>
                    <a:cxnLst>
                      <a:cxn ang="0">
                        <a:pos x="connsiteX0" y="connsiteY0"/>
                      </a:cxn>
                      <a:cxn ang="0">
                        <a:pos x="connsiteX1" y="connsiteY1"/>
                      </a:cxn>
                      <a:cxn ang="0">
                        <a:pos x="connsiteX2" y="connsiteY2"/>
                      </a:cxn>
                      <a:cxn ang="0">
                        <a:pos x="connsiteX3" y="connsiteY3"/>
                      </a:cxn>
                    </a:cxnLst>
                    <a:rect l="l" t="t" r="r" b="b"/>
                    <a:pathLst>
                      <a:path w="69986" h="1228460" stroke="0" extrusionOk="0">
                        <a:moveTo>
                          <a:pt x="69986" y="1228460"/>
                        </a:moveTo>
                        <a:cubicBezTo>
                          <a:pt x="31238" y="1228401"/>
                          <a:pt x="-370" y="1225988"/>
                          <a:pt x="0" y="1222628"/>
                        </a:cubicBezTo>
                        <a:cubicBezTo>
                          <a:pt x="87922" y="963034"/>
                          <a:pt x="-45342" y="417461"/>
                          <a:pt x="0" y="5832"/>
                        </a:cubicBezTo>
                        <a:cubicBezTo>
                          <a:pt x="-944" y="3533"/>
                          <a:pt x="30565" y="4249"/>
                          <a:pt x="69986" y="0"/>
                        </a:cubicBezTo>
                        <a:cubicBezTo>
                          <a:pt x="104629" y="470262"/>
                          <a:pt x="169241" y="734940"/>
                          <a:pt x="69986" y="1228460"/>
                        </a:cubicBezTo>
                        <a:close/>
                      </a:path>
                      <a:path w="69986" h="1228460" fill="none" extrusionOk="0">
                        <a:moveTo>
                          <a:pt x="69986" y="1228460"/>
                        </a:moveTo>
                        <a:cubicBezTo>
                          <a:pt x="31657" y="1228498"/>
                          <a:pt x="132" y="1225578"/>
                          <a:pt x="0" y="1222628"/>
                        </a:cubicBezTo>
                        <a:cubicBezTo>
                          <a:pt x="-100070" y="670928"/>
                          <a:pt x="-34787" y="146897"/>
                          <a:pt x="0" y="5832"/>
                        </a:cubicBezTo>
                        <a:cubicBezTo>
                          <a:pt x="-359" y="-812"/>
                          <a:pt x="28288" y="4234"/>
                          <a:pt x="69986" y="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왼쪽 대괄호[L] 133">
            <a:extLst>
              <a:ext uri="{FF2B5EF4-FFF2-40B4-BE49-F238E27FC236}">
                <a16:creationId xmlns:a16="http://schemas.microsoft.com/office/drawing/2014/main" id="{88771057-7A57-5F44-8DA1-5258C5AEB84E}"/>
              </a:ext>
            </a:extLst>
          </p:cNvPr>
          <p:cNvSpPr/>
          <p:nvPr/>
        </p:nvSpPr>
        <p:spPr>
          <a:xfrm rot="16200000">
            <a:off x="7018163" y="3275552"/>
            <a:ext cx="88016" cy="927165"/>
          </a:xfrm>
          <a:prstGeom prst="leftBracket">
            <a:avLst/>
          </a:prstGeom>
          <a:ln w="9525">
            <a:tailEnd type="none"/>
            <a:extLst>
              <a:ext uri="{C807C97D-BFC1-408E-A445-0C87EB9F89A2}">
                <ask:lineSketchStyleProps xmlns:ask="http://schemas.microsoft.com/office/drawing/2018/sketchyshapes" sd="1219033472">
                  <a:custGeom>
                    <a:avLst/>
                    <a:gdLst>
                      <a:gd name="connsiteX0" fmla="*/ 69986 w 69986"/>
                      <a:gd name="connsiteY0" fmla="*/ 982970 h 982970"/>
                      <a:gd name="connsiteX1" fmla="*/ 0 w 69986"/>
                      <a:gd name="connsiteY1" fmla="*/ 977138 h 982970"/>
                      <a:gd name="connsiteX2" fmla="*/ 0 w 69986"/>
                      <a:gd name="connsiteY2" fmla="*/ 5832 h 982970"/>
                      <a:gd name="connsiteX3" fmla="*/ 69986 w 69986"/>
                      <a:gd name="connsiteY3" fmla="*/ 0 h 982970"/>
                      <a:gd name="connsiteX4" fmla="*/ 69986 w 69986"/>
                      <a:gd name="connsiteY4" fmla="*/ 982970 h 982970"/>
                      <a:gd name="connsiteX0" fmla="*/ 69986 w 69986"/>
                      <a:gd name="connsiteY0" fmla="*/ 982970 h 982970"/>
                      <a:gd name="connsiteX1" fmla="*/ 0 w 69986"/>
                      <a:gd name="connsiteY1" fmla="*/ 977138 h 982970"/>
                      <a:gd name="connsiteX2" fmla="*/ 0 w 69986"/>
                      <a:gd name="connsiteY2" fmla="*/ 5832 h 982970"/>
                      <a:gd name="connsiteX3" fmla="*/ 69986 w 69986"/>
                      <a:gd name="connsiteY3" fmla="*/ 0 h 982970"/>
                    </a:gdLst>
                    <a:ahLst/>
                    <a:cxnLst>
                      <a:cxn ang="0">
                        <a:pos x="connsiteX0" y="connsiteY0"/>
                      </a:cxn>
                      <a:cxn ang="0">
                        <a:pos x="connsiteX1" y="connsiteY1"/>
                      </a:cxn>
                      <a:cxn ang="0">
                        <a:pos x="connsiteX2" y="connsiteY2"/>
                      </a:cxn>
                      <a:cxn ang="0">
                        <a:pos x="connsiteX3" y="connsiteY3"/>
                      </a:cxn>
                    </a:cxnLst>
                    <a:rect l="l" t="t" r="r" b="b"/>
                    <a:pathLst>
                      <a:path w="69986" h="982970" stroke="0" extrusionOk="0">
                        <a:moveTo>
                          <a:pt x="69986" y="982970"/>
                        </a:moveTo>
                        <a:cubicBezTo>
                          <a:pt x="31238" y="982911"/>
                          <a:pt x="-370" y="980498"/>
                          <a:pt x="0" y="977138"/>
                        </a:cubicBezTo>
                        <a:cubicBezTo>
                          <a:pt x="36168" y="831118"/>
                          <a:pt x="43767" y="283711"/>
                          <a:pt x="0" y="5832"/>
                        </a:cubicBezTo>
                        <a:cubicBezTo>
                          <a:pt x="-944" y="3533"/>
                          <a:pt x="30565" y="4249"/>
                          <a:pt x="69986" y="0"/>
                        </a:cubicBezTo>
                        <a:cubicBezTo>
                          <a:pt x="84716" y="248259"/>
                          <a:pt x="47445" y="766806"/>
                          <a:pt x="69986" y="982970"/>
                        </a:cubicBezTo>
                        <a:close/>
                      </a:path>
                      <a:path w="69986" h="982970" fill="none" extrusionOk="0">
                        <a:moveTo>
                          <a:pt x="69986" y="982970"/>
                        </a:moveTo>
                        <a:cubicBezTo>
                          <a:pt x="31657" y="983008"/>
                          <a:pt x="132" y="980088"/>
                          <a:pt x="0" y="977138"/>
                        </a:cubicBezTo>
                        <a:cubicBezTo>
                          <a:pt x="78901" y="504523"/>
                          <a:pt x="71420" y="238785"/>
                          <a:pt x="0" y="5832"/>
                        </a:cubicBezTo>
                        <a:cubicBezTo>
                          <a:pt x="-359" y="-812"/>
                          <a:pt x="28288" y="4234"/>
                          <a:pt x="69986" y="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왼쪽 대괄호[L] 134">
            <a:extLst>
              <a:ext uri="{FF2B5EF4-FFF2-40B4-BE49-F238E27FC236}">
                <a16:creationId xmlns:a16="http://schemas.microsoft.com/office/drawing/2014/main" id="{31998BDB-56E2-144A-962F-7004C111631A}"/>
              </a:ext>
            </a:extLst>
          </p:cNvPr>
          <p:cNvSpPr/>
          <p:nvPr/>
        </p:nvSpPr>
        <p:spPr>
          <a:xfrm rot="16200000">
            <a:off x="8411349" y="3121030"/>
            <a:ext cx="88016" cy="1236211"/>
          </a:xfrm>
          <a:prstGeom prst="leftBracket">
            <a:avLst/>
          </a:prstGeom>
          <a:ln w="9525">
            <a:tailEnd type="none"/>
            <a:extLst>
              <a:ext uri="{C807C97D-BFC1-408E-A445-0C87EB9F89A2}">
                <ask:lineSketchStyleProps xmlns:ask="http://schemas.microsoft.com/office/drawing/2018/sketchyshapes" sd="1219033472">
                  <a:custGeom>
                    <a:avLst/>
                    <a:gdLst>
                      <a:gd name="connsiteX0" fmla="*/ 69986 w 69986"/>
                      <a:gd name="connsiteY0" fmla="*/ 982970 h 982970"/>
                      <a:gd name="connsiteX1" fmla="*/ 0 w 69986"/>
                      <a:gd name="connsiteY1" fmla="*/ 977138 h 982970"/>
                      <a:gd name="connsiteX2" fmla="*/ 0 w 69986"/>
                      <a:gd name="connsiteY2" fmla="*/ 5832 h 982970"/>
                      <a:gd name="connsiteX3" fmla="*/ 69986 w 69986"/>
                      <a:gd name="connsiteY3" fmla="*/ 0 h 982970"/>
                      <a:gd name="connsiteX4" fmla="*/ 69986 w 69986"/>
                      <a:gd name="connsiteY4" fmla="*/ 982970 h 982970"/>
                      <a:gd name="connsiteX0" fmla="*/ 69986 w 69986"/>
                      <a:gd name="connsiteY0" fmla="*/ 982970 h 982970"/>
                      <a:gd name="connsiteX1" fmla="*/ 0 w 69986"/>
                      <a:gd name="connsiteY1" fmla="*/ 977138 h 982970"/>
                      <a:gd name="connsiteX2" fmla="*/ 0 w 69986"/>
                      <a:gd name="connsiteY2" fmla="*/ 5832 h 982970"/>
                      <a:gd name="connsiteX3" fmla="*/ 69986 w 69986"/>
                      <a:gd name="connsiteY3" fmla="*/ 0 h 982970"/>
                    </a:gdLst>
                    <a:ahLst/>
                    <a:cxnLst>
                      <a:cxn ang="0">
                        <a:pos x="connsiteX0" y="connsiteY0"/>
                      </a:cxn>
                      <a:cxn ang="0">
                        <a:pos x="connsiteX1" y="connsiteY1"/>
                      </a:cxn>
                      <a:cxn ang="0">
                        <a:pos x="connsiteX2" y="connsiteY2"/>
                      </a:cxn>
                      <a:cxn ang="0">
                        <a:pos x="connsiteX3" y="connsiteY3"/>
                      </a:cxn>
                    </a:cxnLst>
                    <a:rect l="l" t="t" r="r" b="b"/>
                    <a:pathLst>
                      <a:path w="69986" h="982970" stroke="0" extrusionOk="0">
                        <a:moveTo>
                          <a:pt x="69986" y="982970"/>
                        </a:moveTo>
                        <a:cubicBezTo>
                          <a:pt x="31238" y="982911"/>
                          <a:pt x="-370" y="980498"/>
                          <a:pt x="0" y="977138"/>
                        </a:cubicBezTo>
                        <a:cubicBezTo>
                          <a:pt x="36168" y="831118"/>
                          <a:pt x="43767" y="283711"/>
                          <a:pt x="0" y="5832"/>
                        </a:cubicBezTo>
                        <a:cubicBezTo>
                          <a:pt x="-944" y="3533"/>
                          <a:pt x="30565" y="4249"/>
                          <a:pt x="69986" y="0"/>
                        </a:cubicBezTo>
                        <a:cubicBezTo>
                          <a:pt x="84716" y="248259"/>
                          <a:pt x="47445" y="766806"/>
                          <a:pt x="69986" y="982970"/>
                        </a:cubicBezTo>
                        <a:close/>
                      </a:path>
                      <a:path w="69986" h="982970" fill="none" extrusionOk="0">
                        <a:moveTo>
                          <a:pt x="69986" y="982970"/>
                        </a:moveTo>
                        <a:cubicBezTo>
                          <a:pt x="31657" y="983008"/>
                          <a:pt x="132" y="980088"/>
                          <a:pt x="0" y="977138"/>
                        </a:cubicBezTo>
                        <a:cubicBezTo>
                          <a:pt x="78901" y="504523"/>
                          <a:pt x="71420" y="238785"/>
                          <a:pt x="0" y="5832"/>
                        </a:cubicBezTo>
                        <a:cubicBezTo>
                          <a:pt x="-359" y="-812"/>
                          <a:pt x="28288" y="4234"/>
                          <a:pt x="69986" y="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모서리가 둥근 직사각형 136">
            <a:extLst>
              <a:ext uri="{FF2B5EF4-FFF2-40B4-BE49-F238E27FC236}">
                <a16:creationId xmlns:a16="http://schemas.microsoft.com/office/drawing/2014/main" id="{4D04CB38-4324-EB41-8313-40E9F541FE12}"/>
              </a:ext>
            </a:extLst>
          </p:cNvPr>
          <p:cNvSpPr/>
          <p:nvPr/>
        </p:nvSpPr>
        <p:spPr>
          <a:xfrm>
            <a:off x="4680428" y="3843392"/>
            <a:ext cx="1624028" cy="279112"/>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Need migration</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0" name="모서리가 둥근 직사각형 137">
            <a:extLst>
              <a:ext uri="{FF2B5EF4-FFF2-40B4-BE49-F238E27FC236}">
                <a16:creationId xmlns:a16="http://schemas.microsoft.com/office/drawing/2014/main" id="{EA18B385-451B-9B4D-ADE1-2319C9062C41}"/>
              </a:ext>
            </a:extLst>
          </p:cNvPr>
          <p:cNvSpPr/>
          <p:nvPr/>
        </p:nvSpPr>
        <p:spPr>
          <a:xfrm>
            <a:off x="6593147" y="3843392"/>
            <a:ext cx="927166" cy="279112"/>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Keep</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1" name="모서리가 둥근 직사각형 138">
            <a:extLst>
              <a:ext uri="{FF2B5EF4-FFF2-40B4-BE49-F238E27FC236}">
                <a16:creationId xmlns:a16="http://schemas.microsoft.com/office/drawing/2014/main" id="{D4AE199E-5983-0D40-949B-8F4A835325C0}"/>
              </a:ext>
            </a:extLst>
          </p:cNvPr>
          <p:cNvSpPr/>
          <p:nvPr/>
        </p:nvSpPr>
        <p:spPr>
          <a:xfrm>
            <a:off x="7601199" y="3843392"/>
            <a:ext cx="1668095" cy="279112"/>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Need migration</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2" name="모서리가 둥근 직사각형 160">
            <a:extLst>
              <a:ext uri="{FF2B5EF4-FFF2-40B4-BE49-F238E27FC236}">
                <a16:creationId xmlns:a16="http://schemas.microsoft.com/office/drawing/2014/main" id="{87CB4903-F0D4-344F-B24A-CD30493426D6}"/>
              </a:ext>
            </a:extLst>
          </p:cNvPr>
          <p:cNvSpPr/>
          <p:nvPr/>
        </p:nvSpPr>
        <p:spPr>
          <a:xfrm>
            <a:off x="2621210" y="3826269"/>
            <a:ext cx="1978333" cy="426530"/>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Fragmentation </a:t>
            </a:r>
            <a:b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Checking</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3" name="모서리가 둥근 직사각형 89">
            <a:extLst>
              <a:ext uri="{FF2B5EF4-FFF2-40B4-BE49-F238E27FC236}">
                <a16:creationId xmlns:a16="http://schemas.microsoft.com/office/drawing/2014/main" id="{37B9216B-8EAE-D444-AC10-13965569AA57}"/>
              </a:ext>
            </a:extLst>
          </p:cNvPr>
          <p:cNvSpPr/>
          <p:nvPr/>
        </p:nvSpPr>
        <p:spPr>
          <a:xfrm>
            <a:off x="9228688" y="4252799"/>
            <a:ext cx="2145888" cy="244610"/>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Block Allocation</a:t>
            </a:r>
            <a:endParaRPr kumimoji="1" lang="ko-Kore-KR"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4" name="모서리가 둥근 직사각형 160">
            <a:extLst>
              <a:ext uri="{FF2B5EF4-FFF2-40B4-BE49-F238E27FC236}">
                <a16:creationId xmlns:a16="http://schemas.microsoft.com/office/drawing/2014/main" id="{40890D84-C65E-F24C-8F1A-1BFE29F50571}"/>
              </a:ext>
            </a:extLst>
          </p:cNvPr>
          <p:cNvSpPr/>
          <p:nvPr/>
        </p:nvSpPr>
        <p:spPr>
          <a:xfrm>
            <a:off x="9293498" y="4487775"/>
            <a:ext cx="2053972" cy="426530"/>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Using </a:t>
            </a:r>
            <a:r>
              <a:rPr kumimoji="1" lang="en-US" altLang="en-US" sz="1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fallocate</a:t>
            </a: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5" name="모서리가 둥근 직사각형 160">
            <a:extLst>
              <a:ext uri="{FF2B5EF4-FFF2-40B4-BE49-F238E27FC236}">
                <a16:creationId xmlns:a16="http://schemas.microsoft.com/office/drawing/2014/main" id="{E78D98E8-EA12-A543-92D3-2C5C1A1EAB5A}"/>
              </a:ext>
            </a:extLst>
          </p:cNvPr>
          <p:cNvSpPr/>
          <p:nvPr/>
        </p:nvSpPr>
        <p:spPr>
          <a:xfrm>
            <a:off x="7588250" y="5149281"/>
            <a:ext cx="4143035" cy="426530"/>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 the case of out-place update filesystems, </a:t>
            </a:r>
            <a:r>
              <a:rPr kumimoji="1" lang="en-US" altLang="en-US" sz="1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FragPicker</a:t>
            </a: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can skip this process</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54" name="Group 53">
            <a:extLst>
              <a:ext uri="{FF2B5EF4-FFF2-40B4-BE49-F238E27FC236}">
                <a16:creationId xmlns:a16="http://schemas.microsoft.com/office/drawing/2014/main" id="{B45B3889-49EF-CF46-B807-AA624538C494}"/>
              </a:ext>
            </a:extLst>
          </p:cNvPr>
          <p:cNvGrpSpPr/>
          <p:nvPr/>
        </p:nvGrpSpPr>
        <p:grpSpPr>
          <a:xfrm>
            <a:off x="386215" y="4701040"/>
            <a:ext cx="1193046" cy="710579"/>
            <a:chOff x="386215" y="4701040"/>
            <a:chExt cx="1193046" cy="710579"/>
          </a:xfrm>
        </p:grpSpPr>
        <p:sp>
          <p:nvSpPr>
            <p:cNvPr id="104" name="Rounded Rectangle 103">
              <a:extLst>
                <a:ext uri="{FF2B5EF4-FFF2-40B4-BE49-F238E27FC236}">
                  <a16:creationId xmlns:a16="http://schemas.microsoft.com/office/drawing/2014/main" id="{D1BD9105-08BA-7B46-BA59-D79505FBF6F6}"/>
                </a:ext>
              </a:extLst>
            </p:cNvPr>
            <p:cNvSpPr/>
            <p:nvPr/>
          </p:nvSpPr>
          <p:spPr>
            <a:xfrm rot="10800000">
              <a:off x="386216" y="5233974"/>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6" name="Rounded Rectangle 115">
              <a:extLst>
                <a:ext uri="{FF2B5EF4-FFF2-40B4-BE49-F238E27FC236}">
                  <a16:creationId xmlns:a16="http://schemas.microsoft.com/office/drawing/2014/main" id="{98394DA4-2F15-1E4B-A277-9E67A128B4F9}"/>
                </a:ext>
              </a:extLst>
            </p:cNvPr>
            <p:cNvSpPr/>
            <p:nvPr/>
          </p:nvSpPr>
          <p:spPr>
            <a:xfrm rot="10800000">
              <a:off x="386216" y="5056330"/>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7" name="Rounded Rectangle 116">
              <a:extLst>
                <a:ext uri="{FF2B5EF4-FFF2-40B4-BE49-F238E27FC236}">
                  <a16:creationId xmlns:a16="http://schemas.microsoft.com/office/drawing/2014/main" id="{3F7C6538-0B51-0041-A564-5820493F04CC}"/>
                </a:ext>
              </a:extLst>
            </p:cNvPr>
            <p:cNvSpPr/>
            <p:nvPr/>
          </p:nvSpPr>
          <p:spPr>
            <a:xfrm rot="10800000">
              <a:off x="386215" y="4878685"/>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9" name="Rounded Rectangle 118">
              <a:extLst>
                <a:ext uri="{FF2B5EF4-FFF2-40B4-BE49-F238E27FC236}">
                  <a16:creationId xmlns:a16="http://schemas.microsoft.com/office/drawing/2014/main" id="{8AB0DB94-711E-8D45-9D48-1CA41C6A22FD}"/>
                </a:ext>
              </a:extLst>
            </p:cNvPr>
            <p:cNvSpPr/>
            <p:nvPr/>
          </p:nvSpPr>
          <p:spPr>
            <a:xfrm rot="10800000">
              <a:off x="386215" y="4701040"/>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4" name="Rounded Rectangle 123">
              <a:extLst>
                <a:ext uri="{FF2B5EF4-FFF2-40B4-BE49-F238E27FC236}">
                  <a16:creationId xmlns:a16="http://schemas.microsoft.com/office/drawing/2014/main" id="{E7339D81-DE91-7148-97CC-7C8E3676E3F6}"/>
                </a:ext>
              </a:extLst>
            </p:cNvPr>
            <p:cNvSpPr/>
            <p:nvPr/>
          </p:nvSpPr>
          <p:spPr>
            <a:xfrm rot="10800000">
              <a:off x="684477" y="5233974"/>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5" name="Rounded Rectangle 124">
              <a:extLst>
                <a:ext uri="{FF2B5EF4-FFF2-40B4-BE49-F238E27FC236}">
                  <a16:creationId xmlns:a16="http://schemas.microsoft.com/office/drawing/2014/main" id="{C748E659-F843-2146-B15F-A22F580B82C0}"/>
                </a:ext>
              </a:extLst>
            </p:cNvPr>
            <p:cNvSpPr/>
            <p:nvPr/>
          </p:nvSpPr>
          <p:spPr>
            <a:xfrm rot="10800000">
              <a:off x="684477" y="5056330"/>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6" name="Rounded Rectangle 125">
              <a:extLst>
                <a:ext uri="{FF2B5EF4-FFF2-40B4-BE49-F238E27FC236}">
                  <a16:creationId xmlns:a16="http://schemas.microsoft.com/office/drawing/2014/main" id="{2BD75F95-84B5-324A-B594-5F6930B81609}"/>
                </a:ext>
              </a:extLst>
            </p:cNvPr>
            <p:cNvSpPr/>
            <p:nvPr/>
          </p:nvSpPr>
          <p:spPr>
            <a:xfrm rot="10800000">
              <a:off x="684476" y="4878685"/>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7" name="Rounded Rectangle 126">
              <a:extLst>
                <a:ext uri="{FF2B5EF4-FFF2-40B4-BE49-F238E27FC236}">
                  <a16:creationId xmlns:a16="http://schemas.microsoft.com/office/drawing/2014/main" id="{FE9C25A4-9DAB-4340-981E-07B6B2F3E24C}"/>
                </a:ext>
              </a:extLst>
            </p:cNvPr>
            <p:cNvSpPr/>
            <p:nvPr/>
          </p:nvSpPr>
          <p:spPr>
            <a:xfrm rot="10800000">
              <a:off x="684476" y="4701040"/>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2" name="Rounded Rectangle 131">
              <a:extLst>
                <a:ext uri="{FF2B5EF4-FFF2-40B4-BE49-F238E27FC236}">
                  <a16:creationId xmlns:a16="http://schemas.microsoft.com/office/drawing/2014/main" id="{4FDE59CF-E72A-C048-A8B7-39CB87B56002}"/>
                </a:ext>
              </a:extLst>
            </p:cNvPr>
            <p:cNvSpPr/>
            <p:nvPr/>
          </p:nvSpPr>
          <p:spPr>
            <a:xfrm rot="10800000">
              <a:off x="982738" y="5233974"/>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3" name="Rounded Rectangle 132">
              <a:extLst>
                <a:ext uri="{FF2B5EF4-FFF2-40B4-BE49-F238E27FC236}">
                  <a16:creationId xmlns:a16="http://schemas.microsoft.com/office/drawing/2014/main" id="{71D3710B-50A6-4945-B015-9E7484355DCD}"/>
                </a:ext>
              </a:extLst>
            </p:cNvPr>
            <p:cNvSpPr/>
            <p:nvPr/>
          </p:nvSpPr>
          <p:spPr>
            <a:xfrm rot="10800000">
              <a:off x="982738" y="5056330"/>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4" name="Rounded Rectangle 133">
              <a:extLst>
                <a:ext uri="{FF2B5EF4-FFF2-40B4-BE49-F238E27FC236}">
                  <a16:creationId xmlns:a16="http://schemas.microsoft.com/office/drawing/2014/main" id="{F01D325A-440E-B248-86A7-156AB3D0FAF8}"/>
                </a:ext>
              </a:extLst>
            </p:cNvPr>
            <p:cNvSpPr/>
            <p:nvPr/>
          </p:nvSpPr>
          <p:spPr>
            <a:xfrm rot="10800000">
              <a:off x="982738" y="4878685"/>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5" name="Rounded Rectangle 134">
              <a:extLst>
                <a:ext uri="{FF2B5EF4-FFF2-40B4-BE49-F238E27FC236}">
                  <a16:creationId xmlns:a16="http://schemas.microsoft.com/office/drawing/2014/main" id="{368C7A6B-F33D-7345-99F2-10E66D086704}"/>
                </a:ext>
              </a:extLst>
            </p:cNvPr>
            <p:cNvSpPr/>
            <p:nvPr/>
          </p:nvSpPr>
          <p:spPr>
            <a:xfrm rot="10800000">
              <a:off x="982738" y="4701040"/>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0" name="Rounded Rectangle 139">
              <a:extLst>
                <a:ext uri="{FF2B5EF4-FFF2-40B4-BE49-F238E27FC236}">
                  <a16:creationId xmlns:a16="http://schemas.microsoft.com/office/drawing/2014/main" id="{B1B0D737-6C41-A544-8CA2-E73CCD29A37B}"/>
                </a:ext>
              </a:extLst>
            </p:cNvPr>
            <p:cNvSpPr/>
            <p:nvPr/>
          </p:nvSpPr>
          <p:spPr>
            <a:xfrm rot="10800000">
              <a:off x="1281000" y="5233974"/>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1" name="Rounded Rectangle 140">
              <a:extLst>
                <a:ext uri="{FF2B5EF4-FFF2-40B4-BE49-F238E27FC236}">
                  <a16:creationId xmlns:a16="http://schemas.microsoft.com/office/drawing/2014/main" id="{5DCFCAC4-2786-9848-80EE-C5572E2036A6}"/>
                </a:ext>
              </a:extLst>
            </p:cNvPr>
            <p:cNvSpPr/>
            <p:nvPr/>
          </p:nvSpPr>
          <p:spPr>
            <a:xfrm rot="10800000">
              <a:off x="1281000" y="5056328"/>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2" name="Rounded Rectangle 141">
              <a:extLst>
                <a:ext uri="{FF2B5EF4-FFF2-40B4-BE49-F238E27FC236}">
                  <a16:creationId xmlns:a16="http://schemas.microsoft.com/office/drawing/2014/main" id="{3DF95BFF-0CEB-E145-8D07-571DD933631C}"/>
                </a:ext>
              </a:extLst>
            </p:cNvPr>
            <p:cNvSpPr/>
            <p:nvPr/>
          </p:nvSpPr>
          <p:spPr>
            <a:xfrm rot="10800000">
              <a:off x="1280998" y="4878685"/>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3" name="Rounded Rectangle 142">
              <a:extLst>
                <a:ext uri="{FF2B5EF4-FFF2-40B4-BE49-F238E27FC236}">
                  <a16:creationId xmlns:a16="http://schemas.microsoft.com/office/drawing/2014/main" id="{0F62FC58-F844-3647-8EAE-E44AF6A54134}"/>
                </a:ext>
              </a:extLst>
            </p:cNvPr>
            <p:cNvSpPr/>
            <p:nvPr/>
          </p:nvSpPr>
          <p:spPr>
            <a:xfrm rot="10800000">
              <a:off x="1280998" y="4701040"/>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grpSp>
        <p:nvGrpSpPr>
          <p:cNvPr id="58" name="Group 57">
            <a:extLst>
              <a:ext uri="{FF2B5EF4-FFF2-40B4-BE49-F238E27FC236}">
                <a16:creationId xmlns:a16="http://schemas.microsoft.com/office/drawing/2014/main" id="{7E920FCB-69E8-7547-A08D-452E44C33F3B}"/>
              </a:ext>
            </a:extLst>
          </p:cNvPr>
          <p:cNvGrpSpPr/>
          <p:nvPr/>
        </p:nvGrpSpPr>
        <p:grpSpPr>
          <a:xfrm>
            <a:off x="386215" y="5845707"/>
            <a:ext cx="2109031" cy="800185"/>
            <a:chOff x="386215" y="5845707"/>
            <a:chExt cx="2109031" cy="800185"/>
          </a:xfrm>
        </p:grpSpPr>
        <p:sp>
          <p:nvSpPr>
            <p:cNvPr id="214" name="Rounded Rectangle 213">
              <a:extLst>
                <a:ext uri="{FF2B5EF4-FFF2-40B4-BE49-F238E27FC236}">
                  <a16:creationId xmlns:a16="http://schemas.microsoft.com/office/drawing/2014/main" id="{769BE9E7-3D7B-1D4E-8031-4D2939EA94BB}"/>
                </a:ext>
              </a:extLst>
            </p:cNvPr>
            <p:cNvSpPr/>
            <p:nvPr/>
          </p:nvSpPr>
          <p:spPr>
            <a:xfrm rot="10800000">
              <a:off x="386216" y="6468247"/>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5" name="Rounded Rectangle 214">
              <a:extLst>
                <a:ext uri="{FF2B5EF4-FFF2-40B4-BE49-F238E27FC236}">
                  <a16:creationId xmlns:a16="http://schemas.microsoft.com/office/drawing/2014/main" id="{299F7097-F3CC-9D41-8406-870D7702584A}"/>
                </a:ext>
              </a:extLst>
            </p:cNvPr>
            <p:cNvSpPr/>
            <p:nvPr/>
          </p:nvSpPr>
          <p:spPr>
            <a:xfrm rot="10800000">
              <a:off x="386216" y="6290603"/>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6" name="Rounded Rectangle 215">
              <a:extLst>
                <a:ext uri="{FF2B5EF4-FFF2-40B4-BE49-F238E27FC236}">
                  <a16:creationId xmlns:a16="http://schemas.microsoft.com/office/drawing/2014/main" id="{A6233884-39DE-E044-8E20-9A02DDCF0036}"/>
                </a:ext>
              </a:extLst>
            </p:cNvPr>
            <p:cNvSpPr/>
            <p:nvPr/>
          </p:nvSpPr>
          <p:spPr>
            <a:xfrm rot="10800000">
              <a:off x="386215" y="6112958"/>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7" name="Rounded Rectangle 216">
              <a:extLst>
                <a:ext uri="{FF2B5EF4-FFF2-40B4-BE49-F238E27FC236}">
                  <a16:creationId xmlns:a16="http://schemas.microsoft.com/office/drawing/2014/main" id="{E40D450D-BEEC-CA42-8F2C-1E73E605920C}"/>
                </a:ext>
              </a:extLst>
            </p:cNvPr>
            <p:cNvSpPr/>
            <p:nvPr/>
          </p:nvSpPr>
          <p:spPr>
            <a:xfrm rot="10800000">
              <a:off x="386215" y="5935313"/>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8" name="Rounded Rectangle 217">
              <a:extLst>
                <a:ext uri="{FF2B5EF4-FFF2-40B4-BE49-F238E27FC236}">
                  <a16:creationId xmlns:a16="http://schemas.microsoft.com/office/drawing/2014/main" id="{9098ED43-5761-804C-8B3D-B2623824FEA1}"/>
                </a:ext>
              </a:extLst>
            </p:cNvPr>
            <p:cNvSpPr/>
            <p:nvPr/>
          </p:nvSpPr>
          <p:spPr>
            <a:xfrm rot="10800000">
              <a:off x="684477" y="6468247"/>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9" name="Rounded Rectangle 218">
              <a:extLst>
                <a:ext uri="{FF2B5EF4-FFF2-40B4-BE49-F238E27FC236}">
                  <a16:creationId xmlns:a16="http://schemas.microsoft.com/office/drawing/2014/main" id="{6C683159-B6F7-5E4D-8544-DD848EC21C94}"/>
                </a:ext>
              </a:extLst>
            </p:cNvPr>
            <p:cNvSpPr/>
            <p:nvPr/>
          </p:nvSpPr>
          <p:spPr>
            <a:xfrm rot="10800000">
              <a:off x="684477" y="6290603"/>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0" name="Rounded Rectangle 219">
              <a:extLst>
                <a:ext uri="{FF2B5EF4-FFF2-40B4-BE49-F238E27FC236}">
                  <a16:creationId xmlns:a16="http://schemas.microsoft.com/office/drawing/2014/main" id="{79D58C9D-79A3-6B42-8EA7-16059A593D4E}"/>
                </a:ext>
              </a:extLst>
            </p:cNvPr>
            <p:cNvSpPr/>
            <p:nvPr/>
          </p:nvSpPr>
          <p:spPr>
            <a:xfrm rot="10800000">
              <a:off x="684476" y="6112958"/>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1" name="Rounded Rectangle 220">
              <a:extLst>
                <a:ext uri="{FF2B5EF4-FFF2-40B4-BE49-F238E27FC236}">
                  <a16:creationId xmlns:a16="http://schemas.microsoft.com/office/drawing/2014/main" id="{7E099A76-2CEB-5C49-9C3C-78FB8AEC34BE}"/>
                </a:ext>
              </a:extLst>
            </p:cNvPr>
            <p:cNvSpPr/>
            <p:nvPr/>
          </p:nvSpPr>
          <p:spPr>
            <a:xfrm rot="10800000">
              <a:off x="684476" y="5935313"/>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2" name="Rounded Rectangle 221">
              <a:extLst>
                <a:ext uri="{FF2B5EF4-FFF2-40B4-BE49-F238E27FC236}">
                  <a16:creationId xmlns:a16="http://schemas.microsoft.com/office/drawing/2014/main" id="{B427A719-221C-2A49-8595-D01635A1F92E}"/>
                </a:ext>
              </a:extLst>
            </p:cNvPr>
            <p:cNvSpPr/>
            <p:nvPr/>
          </p:nvSpPr>
          <p:spPr>
            <a:xfrm rot="10800000">
              <a:off x="982738" y="6468247"/>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3" name="Rounded Rectangle 222">
              <a:extLst>
                <a:ext uri="{FF2B5EF4-FFF2-40B4-BE49-F238E27FC236}">
                  <a16:creationId xmlns:a16="http://schemas.microsoft.com/office/drawing/2014/main" id="{CB2C1B4A-1247-6243-9871-89076106D84C}"/>
                </a:ext>
              </a:extLst>
            </p:cNvPr>
            <p:cNvSpPr/>
            <p:nvPr/>
          </p:nvSpPr>
          <p:spPr>
            <a:xfrm rot="10800000">
              <a:off x="982738" y="6290603"/>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4" name="Rounded Rectangle 223">
              <a:extLst>
                <a:ext uri="{FF2B5EF4-FFF2-40B4-BE49-F238E27FC236}">
                  <a16:creationId xmlns:a16="http://schemas.microsoft.com/office/drawing/2014/main" id="{E641D12D-A5C2-8C4B-B66E-7B4C43A8489C}"/>
                </a:ext>
              </a:extLst>
            </p:cNvPr>
            <p:cNvSpPr/>
            <p:nvPr/>
          </p:nvSpPr>
          <p:spPr>
            <a:xfrm rot="10800000">
              <a:off x="982738" y="6112958"/>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5" name="Rounded Rectangle 224">
              <a:extLst>
                <a:ext uri="{FF2B5EF4-FFF2-40B4-BE49-F238E27FC236}">
                  <a16:creationId xmlns:a16="http://schemas.microsoft.com/office/drawing/2014/main" id="{1FDF2228-B2C4-7E46-9D96-990B79428AC9}"/>
                </a:ext>
              </a:extLst>
            </p:cNvPr>
            <p:cNvSpPr/>
            <p:nvPr/>
          </p:nvSpPr>
          <p:spPr>
            <a:xfrm rot="10800000">
              <a:off x="982738" y="5935313"/>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6" name="Rounded Rectangle 225">
              <a:extLst>
                <a:ext uri="{FF2B5EF4-FFF2-40B4-BE49-F238E27FC236}">
                  <a16:creationId xmlns:a16="http://schemas.microsoft.com/office/drawing/2014/main" id="{0A234A1E-96BC-104A-A730-7B33282C7239}"/>
                </a:ext>
              </a:extLst>
            </p:cNvPr>
            <p:cNvSpPr/>
            <p:nvPr/>
          </p:nvSpPr>
          <p:spPr>
            <a:xfrm rot="10800000">
              <a:off x="1281000" y="6468247"/>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7" name="Rounded Rectangle 226">
              <a:extLst>
                <a:ext uri="{FF2B5EF4-FFF2-40B4-BE49-F238E27FC236}">
                  <a16:creationId xmlns:a16="http://schemas.microsoft.com/office/drawing/2014/main" id="{293891AA-E3B0-A243-A278-21EE4D53B528}"/>
                </a:ext>
              </a:extLst>
            </p:cNvPr>
            <p:cNvSpPr/>
            <p:nvPr/>
          </p:nvSpPr>
          <p:spPr>
            <a:xfrm rot="10800000">
              <a:off x="1281000" y="6290601"/>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8" name="Rounded Rectangle 227">
              <a:extLst>
                <a:ext uri="{FF2B5EF4-FFF2-40B4-BE49-F238E27FC236}">
                  <a16:creationId xmlns:a16="http://schemas.microsoft.com/office/drawing/2014/main" id="{85C89525-1C20-2547-AE94-3885EB2206C5}"/>
                </a:ext>
              </a:extLst>
            </p:cNvPr>
            <p:cNvSpPr/>
            <p:nvPr/>
          </p:nvSpPr>
          <p:spPr>
            <a:xfrm rot="10800000">
              <a:off x="1280998" y="6112958"/>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9" name="Rounded Rectangle 228">
              <a:extLst>
                <a:ext uri="{FF2B5EF4-FFF2-40B4-BE49-F238E27FC236}">
                  <a16:creationId xmlns:a16="http://schemas.microsoft.com/office/drawing/2014/main" id="{AF5A7623-49B6-4845-94CC-62159B6A005D}"/>
                </a:ext>
              </a:extLst>
            </p:cNvPr>
            <p:cNvSpPr/>
            <p:nvPr/>
          </p:nvSpPr>
          <p:spPr>
            <a:xfrm rot="10800000">
              <a:off x="1280998" y="5935313"/>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30" name="Right Arrow 229">
              <a:extLst>
                <a:ext uri="{FF2B5EF4-FFF2-40B4-BE49-F238E27FC236}">
                  <a16:creationId xmlns:a16="http://schemas.microsoft.com/office/drawing/2014/main" id="{4673FA73-2F50-294D-A7AD-E7699E11D148}"/>
                </a:ext>
              </a:extLst>
            </p:cNvPr>
            <p:cNvSpPr/>
            <p:nvPr/>
          </p:nvSpPr>
          <p:spPr>
            <a:xfrm rot="10800000">
              <a:off x="1916593" y="6197273"/>
              <a:ext cx="298441" cy="187264"/>
            </a:xfrm>
            <a:prstGeom prst="rightArrow">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모서리가 둥근 직사각형 160">
              <a:extLst>
                <a:ext uri="{FF2B5EF4-FFF2-40B4-BE49-F238E27FC236}">
                  <a16:creationId xmlns:a16="http://schemas.microsoft.com/office/drawing/2014/main" id="{420A5794-0488-874E-BC4B-58A47932EDAA}"/>
                </a:ext>
              </a:extLst>
            </p:cNvPr>
            <p:cNvSpPr/>
            <p:nvPr/>
          </p:nvSpPr>
          <p:spPr>
            <a:xfrm>
              <a:off x="1636377" y="5845707"/>
              <a:ext cx="858869" cy="244611"/>
            </a:xfrm>
            <a:prstGeom prst="roundRect">
              <a:avLst>
                <a:gd name="adj" fmla="val 7975"/>
              </a:avLst>
            </a:prstGeom>
            <a:no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Migrate</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grpSp>
        <p:nvGrpSpPr>
          <p:cNvPr id="57" name="Group 56">
            <a:extLst>
              <a:ext uri="{FF2B5EF4-FFF2-40B4-BE49-F238E27FC236}">
                <a16:creationId xmlns:a16="http://schemas.microsoft.com/office/drawing/2014/main" id="{BBFD17BC-F20B-EF49-9074-07001A01DEB6}"/>
              </a:ext>
            </a:extLst>
          </p:cNvPr>
          <p:cNvGrpSpPr/>
          <p:nvPr/>
        </p:nvGrpSpPr>
        <p:grpSpPr>
          <a:xfrm>
            <a:off x="2537051" y="5520898"/>
            <a:ext cx="1632921" cy="1124994"/>
            <a:chOff x="2537051" y="5520898"/>
            <a:chExt cx="1632921" cy="1124994"/>
          </a:xfrm>
        </p:grpSpPr>
        <p:sp>
          <p:nvSpPr>
            <p:cNvPr id="196" name="Rounded Rectangle 195">
              <a:extLst>
                <a:ext uri="{FF2B5EF4-FFF2-40B4-BE49-F238E27FC236}">
                  <a16:creationId xmlns:a16="http://schemas.microsoft.com/office/drawing/2014/main" id="{E257CE5D-34CF-FA44-8A40-94AF912B17A9}"/>
                </a:ext>
              </a:extLst>
            </p:cNvPr>
            <p:cNvSpPr/>
            <p:nvPr/>
          </p:nvSpPr>
          <p:spPr>
            <a:xfrm rot="10800000">
              <a:off x="2537052" y="6468247"/>
              <a:ext cx="298261" cy="177645"/>
            </a:xfrm>
            <a:prstGeom prst="roundRect">
              <a:avLst>
                <a:gd name="adj" fmla="val 9220"/>
              </a:avLst>
            </a:prstGeom>
            <a:solidFill>
              <a:schemeClr val="bg1">
                <a:lumMod val="50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7" name="Rounded Rectangle 196">
              <a:extLst>
                <a:ext uri="{FF2B5EF4-FFF2-40B4-BE49-F238E27FC236}">
                  <a16:creationId xmlns:a16="http://schemas.microsoft.com/office/drawing/2014/main" id="{46EC697B-4562-0E49-B5F0-8BDCFFF206A0}"/>
                </a:ext>
              </a:extLst>
            </p:cNvPr>
            <p:cNvSpPr/>
            <p:nvPr/>
          </p:nvSpPr>
          <p:spPr>
            <a:xfrm rot="10800000">
              <a:off x="2537052" y="6290603"/>
              <a:ext cx="298261" cy="177645"/>
            </a:xfrm>
            <a:prstGeom prst="roundRect">
              <a:avLst>
                <a:gd name="adj" fmla="val 9220"/>
              </a:avLst>
            </a:prstGeom>
            <a:pattFill prst="wdUpDiag">
              <a:fgClr>
                <a:schemeClr val="bg1"/>
              </a:fgClr>
              <a:bgClr>
                <a:srgbClr val="548235"/>
              </a:bgClr>
            </a:patt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8" name="Rounded Rectangle 197">
              <a:extLst>
                <a:ext uri="{FF2B5EF4-FFF2-40B4-BE49-F238E27FC236}">
                  <a16:creationId xmlns:a16="http://schemas.microsoft.com/office/drawing/2014/main" id="{B16B2EB4-BED9-D846-B47D-8B71BA2B8F89}"/>
                </a:ext>
              </a:extLst>
            </p:cNvPr>
            <p:cNvSpPr/>
            <p:nvPr/>
          </p:nvSpPr>
          <p:spPr>
            <a:xfrm rot="10800000">
              <a:off x="2537051" y="6112958"/>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9" name="Rounded Rectangle 198">
              <a:extLst>
                <a:ext uri="{FF2B5EF4-FFF2-40B4-BE49-F238E27FC236}">
                  <a16:creationId xmlns:a16="http://schemas.microsoft.com/office/drawing/2014/main" id="{7E663BA1-B0ED-5348-9DAF-AED9E0481A18}"/>
                </a:ext>
              </a:extLst>
            </p:cNvPr>
            <p:cNvSpPr/>
            <p:nvPr/>
          </p:nvSpPr>
          <p:spPr>
            <a:xfrm rot="10800000">
              <a:off x="2537051" y="5935313"/>
              <a:ext cx="298261" cy="177645"/>
            </a:xfrm>
            <a:prstGeom prst="roundRect">
              <a:avLst>
                <a:gd name="adj" fmla="val 9220"/>
              </a:avLst>
            </a:prstGeom>
            <a:solidFill>
              <a:schemeClr val="bg1">
                <a:lumMod val="50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0" name="Rounded Rectangle 199">
              <a:extLst>
                <a:ext uri="{FF2B5EF4-FFF2-40B4-BE49-F238E27FC236}">
                  <a16:creationId xmlns:a16="http://schemas.microsoft.com/office/drawing/2014/main" id="{5BF65A47-9F0D-8E4E-B876-940248E8E1A2}"/>
                </a:ext>
              </a:extLst>
            </p:cNvPr>
            <p:cNvSpPr/>
            <p:nvPr/>
          </p:nvSpPr>
          <p:spPr>
            <a:xfrm rot="10800000">
              <a:off x="2835313" y="6468247"/>
              <a:ext cx="298261" cy="177645"/>
            </a:xfrm>
            <a:prstGeom prst="roundRect">
              <a:avLst>
                <a:gd name="adj" fmla="val 9220"/>
              </a:avLst>
            </a:prstGeom>
            <a:solidFill>
              <a:schemeClr val="bg1">
                <a:lumMod val="50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1" name="Rounded Rectangle 200">
              <a:extLst>
                <a:ext uri="{FF2B5EF4-FFF2-40B4-BE49-F238E27FC236}">
                  <a16:creationId xmlns:a16="http://schemas.microsoft.com/office/drawing/2014/main" id="{1ED3F5CC-8D7A-B84A-B6E0-73ACA7FCC077}"/>
                </a:ext>
              </a:extLst>
            </p:cNvPr>
            <p:cNvSpPr/>
            <p:nvPr/>
          </p:nvSpPr>
          <p:spPr>
            <a:xfrm rot="10800000">
              <a:off x="2835313" y="6290603"/>
              <a:ext cx="298261" cy="177645"/>
            </a:xfrm>
            <a:prstGeom prst="roundRect">
              <a:avLst>
                <a:gd name="adj" fmla="val 9220"/>
              </a:avLst>
            </a:prstGeom>
            <a:pattFill prst="wdUpDiag">
              <a:fgClr>
                <a:schemeClr val="bg1"/>
              </a:fgClr>
              <a:bgClr>
                <a:srgbClr val="548235"/>
              </a:bgClr>
            </a:patt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2" name="Rounded Rectangle 201">
              <a:extLst>
                <a:ext uri="{FF2B5EF4-FFF2-40B4-BE49-F238E27FC236}">
                  <a16:creationId xmlns:a16="http://schemas.microsoft.com/office/drawing/2014/main" id="{E5F9A0AE-65F1-B649-ACFA-D70869E8C3B7}"/>
                </a:ext>
              </a:extLst>
            </p:cNvPr>
            <p:cNvSpPr/>
            <p:nvPr/>
          </p:nvSpPr>
          <p:spPr>
            <a:xfrm rot="10800000">
              <a:off x="2835312" y="6112958"/>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3" name="Rounded Rectangle 202">
              <a:extLst>
                <a:ext uri="{FF2B5EF4-FFF2-40B4-BE49-F238E27FC236}">
                  <a16:creationId xmlns:a16="http://schemas.microsoft.com/office/drawing/2014/main" id="{783DCFA1-1436-0E43-9DA9-EA645FEDD33D}"/>
                </a:ext>
              </a:extLst>
            </p:cNvPr>
            <p:cNvSpPr/>
            <p:nvPr/>
          </p:nvSpPr>
          <p:spPr>
            <a:xfrm rot="10800000">
              <a:off x="2835312" y="5935313"/>
              <a:ext cx="298261" cy="177645"/>
            </a:xfrm>
            <a:prstGeom prst="roundRect">
              <a:avLst>
                <a:gd name="adj" fmla="val 9220"/>
              </a:avLst>
            </a:prstGeom>
            <a:solidFill>
              <a:schemeClr val="bg1">
                <a:lumMod val="50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4" name="Rounded Rectangle 203">
              <a:extLst>
                <a:ext uri="{FF2B5EF4-FFF2-40B4-BE49-F238E27FC236}">
                  <a16:creationId xmlns:a16="http://schemas.microsoft.com/office/drawing/2014/main" id="{0BE3BCA6-B714-1A48-9604-AA59E032D8F9}"/>
                </a:ext>
              </a:extLst>
            </p:cNvPr>
            <p:cNvSpPr/>
            <p:nvPr/>
          </p:nvSpPr>
          <p:spPr>
            <a:xfrm rot="10800000">
              <a:off x="3133574" y="6468247"/>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5" name="Rounded Rectangle 204">
              <a:extLst>
                <a:ext uri="{FF2B5EF4-FFF2-40B4-BE49-F238E27FC236}">
                  <a16:creationId xmlns:a16="http://schemas.microsoft.com/office/drawing/2014/main" id="{43FA8FE3-1EE0-344F-A005-B9AC0C5ADA7D}"/>
                </a:ext>
              </a:extLst>
            </p:cNvPr>
            <p:cNvSpPr/>
            <p:nvPr/>
          </p:nvSpPr>
          <p:spPr>
            <a:xfrm rot="10800000">
              <a:off x="3133574" y="6290603"/>
              <a:ext cx="298261" cy="177645"/>
            </a:xfrm>
            <a:prstGeom prst="roundRect">
              <a:avLst>
                <a:gd name="adj" fmla="val 9220"/>
              </a:avLst>
            </a:prstGeom>
            <a:pattFill prst="wdUpDiag">
              <a:fgClr>
                <a:schemeClr val="bg1"/>
              </a:fgClr>
              <a:bgClr>
                <a:srgbClr val="548235"/>
              </a:bgClr>
            </a:patt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6" name="Rounded Rectangle 205">
              <a:extLst>
                <a:ext uri="{FF2B5EF4-FFF2-40B4-BE49-F238E27FC236}">
                  <a16:creationId xmlns:a16="http://schemas.microsoft.com/office/drawing/2014/main" id="{5774CFDF-0935-3A40-A1FA-7A130F59CC02}"/>
                </a:ext>
              </a:extLst>
            </p:cNvPr>
            <p:cNvSpPr/>
            <p:nvPr/>
          </p:nvSpPr>
          <p:spPr>
            <a:xfrm rot="10800000">
              <a:off x="3133574" y="6112958"/>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7" name="Rounded Rectangle 206">
              <a:extLst>
                <a:ext uri="{FF2B5EF4-FFF2-40B4-BE49-F238E27FC236}">
                  <a16:creationId xmlns:a16="http://schemas.microsoft.com/office/drawing/2014/main" id="{73E92BE8-1F40-F543-A5A7-8E8EF8043E76}"/>
                </a:ext>
              </a:extLst>
            </p:cNvPr>
            <p:cNvSpPr/>
            <p:nvPr/>
          </p:nvSpPr>
          <p:spPr>
            <a:xfrm rot="10800000">
              <a:off x="3133574" y="5935313"/>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8" name="Rounded Rectangle 207">
              <a:extLst>
                <a:ext uri="{FF2B5EF4-FFF2-40B4-BE49-F238E27FC236}">
                  <a16:creationId xmlns:a16="http://schemas.microsoft.com/office/drawing/2014/main" id="{8CAD39E1-0350-D542-9185-4E810A6D5BF0}"/>
                </a:ext>
              </a:extLst>
            </p:cNvPr>
            <p:cNvSpPr/>
            <p:nvPr/>
          </p:nvSpPr>
          <p:spPr>
            <a:xfrm rot="10800000">
              <a:off x="3431836" y="6468247"/>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9" name="Rounded Rectangle 208">
              <a:extLst>
                <a:ext uri="{FF2B5EF4-FFF2-40B4-BE49-F238E27FC236}">
                  <a16:creationId xmlns:a16="http://schemas.microsoft.com/office/drawing/2014/main" id="{4F8D3E50-E1E8-D94A-BC79-A51ED4644778}"/>
                </a:ext>
              </a:extLst>
            </p:cNvPr>
            <p:cNvSpPr/>
            <p:nvPr/>
          </p:nvSpPr>
          <p:spPr>
            <a:xfrm rot="10800000">
              <a:off x="3431836" y="6290601"/>
              <a:ext cx="298261" cy="177645"/>
            </a:xfrm>
            <a:prstGeom prst="roundRect">
              <a:avLst>
                <a:gd name="adj" fmla="val 9220"/>
              </a:avLst>
            </a:prstGeom>
            <a:pattFill prst="wdUpDiag">
              <a:fgClr>
                <a:schemeClr val="bg1"/>
              </a:fgClr>
              <a:bgClr>
                <a:srgbClr val="548235"/>
              </a:bgClr>
            </a:patt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0" name="Rounded Rectangle 209">
              <a:extLst>
                <a:ext uri="{FF2B5EF4-FFF2-40B4-BE49-F238E27FC236}">
                  <a16:creationId xmlns:a16="http://schemas.microsoft.com/office/drawing/2014/main" id="{513BA83F-14F4-7148-A0F6-0AB8BD0F86B7}"/>
                </a:ext>
              </a:extLst>
            </p:cNvPr>
            <p:cNvSpPr/>
            <p:nvPr/>
          </p:nvSpPr>
          <p:spPr>
            <a:xfrm rot="10800000">
              <a:off x="3431834" y="6112958"/>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1" name="Rounded Rectangle 210">
              <a:extLst>
                <a:ext uri="{FF2B5EF4-FFF2-40B4-BE49-F238E27FC236}">
                  <a16:creationId xmlns:a16="http://schemas.microsoft.com/office/drawing/2014/main" id="{B67820EA-99E5-B042-BDAF-BB3A8094C06D}"/>
                </a:ext>
              </a:extLst>
            </p:cNvPr>
            <p:cNvSpPr/>
            <p:nvPr/>
          </p:nvSpPr>
          <p:spPr>
            <a:xfrm rot="10800000">
              <a:off x="3431834" y="5935313"/>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2" name="Right Arrow 211">
              <a:extLst>
                <a:ext uri="{FF2B5EF4-FFF2-40B4-BE49-F238E27FC236}">
                  <a16:creationId xmlns:a16="http://schemas.microsoft.com/office/drawing/2014/main" id="{A2D9D539-C583-A941-B714-AD9ACEAE9A66}"/>
                </a:ext>
              </a:extLst>
            </p:cNvPr>
            <p:cNvSpPr/>
            <p:nvPr/>
          </p:nvSpPr>
          <p:spPr>
            <a:xfrm rot="5400000">
              <a:off x="2983707" y="5580836"/>
              <a:ext cx="298441" cy="187264"/>
            </a:xfrm>
            <a:prstGeom prst="rightArrow">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모서리가 둥근 직사각형 160">
              <a:extLst>
                <a:ext uri="{FF2B5EF4-FFF2-40B4-BE49-F238E27FC236}">
                  <a16:creationId xmlns:a16="http://schemas.microsoft.com/office/drawing/2014/main" id="{6265CAA5-84D3-5942-B9C0-DD6B6BC2AA26}"/>
                </a:ext>
              </a:extLst>
            </p:cNvPr>
            <p:cNvSpPr/>
            <p:nvPr/>
          </p:nvSpPr>
          <p:spPr>
            <a:xfrm>
              <a:off x="3311103" y="5520898"/>
              <a:ext cx="858869" cy="244611"/>
            </a:xfrm>
            <a:prstGeom prst="roundRect">
              <a:avLst>
                <a:gd name="adj" fmla="val 7975"/>
              </a:avLst>
            </a:prstGeom>
            <a:no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Alloc</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grpSp>
        <p:nvGrpSpPr>
          <p:cNvPr id="56" name="Group 55">
            <a:extLst>
              <a:ext uri="{FF2B5EF4-FFF2-40B4-BE49-F238E27FC236}">
                <a16:creationId xmlns:a16="http://schemas.microsoft.com/office/drawing/2014/main" id="{CECD90AE-987C-8F43-A03F-57EAF2C140DA}"/>
              </a:ext>
            </a:extLst>
          </p:cNvPr>
          <p:cNvGrpSpPr/>
          <p:nvPr/>
        </p:nvGrpSpPr>
        <p:grpSpPr>
          <a:xfrm>
            <a:off x="1636378" y="4669694"/>
            <a:ext cx="3478739" cy="1333532"/>
            <a:chOff x="1636378" y="4669694"/>
            <a:chExt cx="3478739" cy="1333532"/>
          </a:xfrm>
        </p:grpSpPr>
        <p:grpSp>
          <p:nvGrpSpPr>
            <p:cNvPr id="55" name="Group 54">
              <a:extLst>
                <a:ext uri="{FF2B5EF4-FFF2-40B4-BE49-F238E27FC236}">
                  <a16:creationId xmlns:a16="http://schemas.microsoft.com/office/drawing/2014/main" id="{85145696-5179-814E-9FA5-D6A561D36ED6}"/>
                </a:ext>
              </a:extLst>
            </p:cNvPr>
            <p:cNvGrpSpPr/>
            <p:nvPr/>
          </p:nvGrpSpPr>
          <p:grpSpPr>
            <a:xfrm>
              <a:off x="1636378" y="4669694"/>
              <a:ext cx="2094753" cy="741925"/>
              <a:chOff x="1636378" y="4669694"/>
              <a:chExt cx="2094753" cy="741925"/>
            </a:xfrm>
          </p:grpSpPr>
          <p:sp>
            <p:nvSpPr>
              <p:cNvPr id="179" name="Rounded Rectangle 178">
                <a:extLst>
                  <a:ext uri="{FF2B5EF4-FFF2-40B4-BE49-F238E27FC236}">
                    <a16:creationId xmlns:a16="http://schemas.microsoft.com/office/drawing/2014/main" id="{D79A02EC-7236-1249-B11B-8133FBCBFBF2}"/>
                  </a:ext>
                </a:extLst>
              </p:cNvPr>
              <p:cNvSpPr/>
              <p:nvPr/>
            </p:nvSpPr>
            <p:spPr>
              <a:xfrm rot="10800000">
                <a:off x="2538086" y="5233974"/>
                <a:ext cx="298261" cy="177645"/>
              </a:xfrm>
              <a:prstGeom prst="roundRect">
                <a:avLst>
                  <a:gd name="adj" fmla="val 9220"/>
                </a:avLst>
              </a:prstGeom>
              <a:solidFill>
                <a:schemeClr val="bg1">
                  <a:lumMod val="50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0" name="Rounded Rectangle 179">
                <a:extLst>
                  <a:ext uri="{FF2B5EF4-FFF2-40B4-BE49-F238E27FC236}">
                    <a16:creationId xmlns:a16="http://schemas.microsoft.com/office/drawing/2014/main" id="{0747E48D-FDD4-2845-88FF-7A03C94EEC05}"/>
                  </a:ext>
                </a:extLst>
              </p:cNvPr>
              <p:cNvSpPr/>
              <p:nvPr/>
            </p:nvSpPr>
            <p:spPr>
              <a:xfrm rot="10800000">
                <a:off x="2538086" y="5056330"/>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1" name="Rounded Rectangle 180">
                <a:extLst>
                  <a:ext uri="{FF2B5EF4-FFF2-40B4-BE49-F238E27FC236}">
                    <a16:creationId xmlns:a16="http://schemas.microsoft.com/office/drawing/2014/main" id="{F69C6792-0EC2-2A48-A3AD-E29EB59033DA}"/>
                  </a:ext>
                </a:extLst>
              </p:cNvPr>
              <p:cNvSpPr/>
              <p:nvPr/>
            </p:nvSpPr>
            <p:spPr>
              <a:xfrm rot="10800000">
                <a:off x="2538085" y="4878685"/>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2" name="Rounded Rectangle 181">
                <a:extLst>
                  <a:ext uri="{FF2B5EF4-FFF2-40B4-BE49-F238E27FC236}">
                    <a16:creationId xmlns:a16="http://schemas.microsoft.com/office/drawing/2014/main" id="{0C0E1D69-1A4F-FA4B-84FB-AF2EF955C9A6}"/>
                  </a:ext>
                </a:extLst>
              </p:cNvPr>
              <p:cNvSpPr/>
              <p:nvPr/>
            </p:nvSpPr>
            <p:spPr>
              <a:xfrm rot="10800000">
                <a:off x="2538085" y="4701040"/>
                <a:ext cx="298261" cy="177645"/>
              </a:xfrm>
              <a:prstGeom prst="roundRect">
                <a:avLst>
                  <a:gd name="adj" fmla="val 9220"/>
                </a:avLst>
              </a:prstGeom>
              <a:solidFill>
                <a:schemeClr val="bg1">
                  <a:lumMod val="50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3" name="Rounded Rectangle 182">
                <a:extLst>
                  <a:ext uri="{FF2B5EF4-FFF2-40B4-BE49-F238E27FC236}">
                    <a16:creationId xmlns:a16="http://schemas.microsoft.com/office/drawing/2014/main" id="{EAE2E332-1BC9-4242-9B57-8FEDD259774A}"/>
                  </a:ext>
                </a:extLst>
              </p:cNvPr>
              <p:cNvSpPr/>
              <p:nvPr/>
            </p:nvSpPr>
            <p:spPr>
              <a:xfrm rot="10800000">
                <a:off x="2836347" y="5233974"/>
                <a:ext cx="298261" cy="177645"/>
              </a:xfrm>
              <a:prstGeom prst="roundRect">
                <a:avLst>
                  <a:gd name="adj" fmla="val 9220"/>
                </a:avLst>
              </a:prstGeom>
              <a:solidFill>
                <a:schemeClr val="bg1">
                  <a:lumMod val="50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4" name="Rounded Rectangle 183">
                <a:extLst>
                  <a:ext uri="{FF2B5EF4-FFF2-40B4-BE49-F238E27FC236}">
                    <a16:creationId xmlns:a16="http://schemas.microsoft.com/office/drawing/2014/main" id="{064D6A53-EEF9-1444-88B5-85C9843CE3E1}"/>
                  </a:ext>
                </a:extLst>
              </p:cNvPr>
              <p:cNvSpPr/>
              <p:nvPr/>
            </p:nvSpPr>
            <p:spPr>
              <a:xfrm rot="10800000">
                <a:off x="2836347" y="5056330"/>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5" name="Rounded Rectangle 184">
                <a:extLst>
                  <a:ext uri="{FF2B5EF4-FFF2-40B4-BE49-F238E27FC236}">
                    <a16:creationId xmlns:a16="http://schemas.microsoft.com/office/drawing/2014/main" id="{8E90855D-C52B-864B-A7F8-68EC47BCF722}"/>
                  </a:ext>
                </a:extLst>
              </p:cNvPr>
              <p:cNvSpPr/>
              <p:nvPr/>
            </p:nvSpPr>
            <p:spPr>
              <a:xfrm rot="10800000">
                <a:off x="2836346" y="4878685"/>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6" name="Rounded Rectangle 185">
                <a:extLst>
                  <a:ext uri="{FF2B5EF4-FFF2-40B4-BE49-F238E27FC236}">
                    <a16:creationId xmlns:a16="http://schemas.microsoft.com/office/drawing/2014/main" id="{15682615-596B-904B-A707-E0016AF3699F}"/>
                  </a:ext>
                </a:extLst>
              </p:cNvPr>
              <p:cNvSpPr/>
              <p:nvPr/>
            </p:nvSpPr>
            <p:spPr>
              <a:xfrm rot="10800000">
                <a:off x="2836346" y="4701040"/>
                <a:ext cx="298261" cy="177645"/>
              </a:xfrm>
              <a:prstGeom prst="roundRect">
                <a:avLst>
                  <a:gd name="adj" fmla="val 9220"/>
                </a:avLst>
              </a:prstGeom>
              <a:solidFill>
                <a:schemeClr val="bg1">
                  <a:lumMod val="50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7" name="Rounded Rectangle 186">
                <a:extLst>
                  <a:ext uri="{FF2B5EF4-FFF2-40B4-BE49-F238E27FC236}">
                    <a16:creationId xmlns:a16="http://schemas.microsoft.com/office/drawing/2014/main" id="{6D1526EC-0F30-7B47-BD69-B52BECA7706C}"/>
                  </a:ext>
                </a:extLst>
              </p:cNvPr>
              <p:cNvSpPr/>
              <p:nvPr/>
            </p:nvSpPr>
            <p:spPr>
              <a:xfrm rot="10800000">
                <a:off x="3134608" y="5233974"/>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8" name="Rounded Rectangle 187">
                <a:extLst>
                  <a:ext uri="{FF2B5EF4-FFF2-40B4-BE49-F238E27FC236}">
                    <a16:creationId xmlns:a16="http://schemas.microsoft.com/office/drawing/2014/main" id="{E1EF6E5D-C47B-EB4C-8F70-4179B0F1086B}"/>
                  </a:ext>
                </a:extLst>
              </p:cNvPr>
              <p:cNvSpPr/>
              <p:nvPr/>
            </p:nvSpPr>
            <p:spPr>
              <a:xfrm rot="10800000">
                <a:off x="3134608" y="5056330"/>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9" name="Rounded Rectangle 188">
                <a:extLst>
                  <a:ext uri="{FF2B5EF4-FFF2-40B4-BE49-F238E27FC236}">
                    <a16:creationId xmlns:a16="http://schemas.microsoft.com/office/drawing/2014/main" id="{607F19E8-7940-0745-B2A4-7CBF465BB4BE}"/>
                  </a:ext>
                </a:extLst>
              </p:cNvPr>
              <p:cNvSpPr/>
              <p:nvPr/>
            </p:nvSpPr>
            <p:spPr>
              <a:xfrm rot="10800000">
                <a:off x="3134608" y="4878685"/>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0" name="Rounded Rectangle 189">
                <a:extLst>
                  <a:ext uri="{FF2B5EF4-FFF2-40B4-BE49-F238E27FC236}">
                    <a16:creationId xmlns:a16="http://schemas.microsoft.com/office/drawing/2014/main" id="{1066DB66-1A77-9747-9F69-5FA76D59B838}"/>
                  </a:ext>
                </a:extLst>
              </p:cNvPr>
              <p:cNvSpPr/>
              <p:nvPr/>
            </p:nvSpPr>
            <p:spPr>
              <a:xfrm rot="10800000">
                <a:off x="3134608" y="4701040"/>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1" name="Rounded Rectangle 190">
                <a:extLst>
                  <a:ext uri="{FF2B5EF4-FFF2-40B4-BE49-F238E27FC236}">
                    <a16:creationId xmlns:a16="http://schemas.microsoft.com/office/drawing/2014/main" id="{3C248149-77C0-4E4E-ABBC-35E120516E53}"/>
                  </a:ext>
                </a:extLst>
              </p:cNvPr>
              <p:cNvSpPr/>
              <p:nvPr/>
            </p:nvSpPr>
            <p:spPr>
              <a:xfrm rot="10800000">
                <a:off x="3432870" y="5233974"/>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2" name="Rounded Rectangle 191">
                <a:extLst>
                  <a:ext uri="{FF2B5EF4-FFF2-40B4-BE49-F238E27FC236}">
                    <a16:creationId xmlns:a16="http://schemas.microsoft.com/office/drawing/2014/main" id="{E839D87C-1BBF-7948-AD87-E3FD1A113620}"/>
                  </a:ext>
                </a:extLst>
              </p:cNvPr>
              <p:cNvSpPr/>
              <p:nvPr/>
            </p:nvSpPr>
            <p:spPr>
              <a:xfrm rot="10800000">
                <a:off x="3432870" y="5056328"/>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3" name="Rounded Rectangle 192">
                <a:extLst>
                  <a:ext uri="{FF2B5EF4-FFF2-40B4-BE49-F238E27FC236}">
                    <a16:creationId xmlns:a16="http://schemas.microsoft.com/office/drawing/2014/main" id="{2555245F-8A09-1346-A1EB-FAA231993676}"/>
                  </a:ext>
                </a:extLst>
              </p:cNvPr>
              <p:cNvSpPr/>
              <p:nvPr/>
            </p:nvSpPr>
            <p:spPr>
              <a:xfrm rot="10800000">
                <a:off x="3432868" y="4878685"/>
                <a:ext cx="298261" cy="177645"/>
              </a:xfrm>
              <a:prstGeom prst="roundRect">
                <a:avLst>
                  <a:gd name="adj" fmla="val 9220"/>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4" name="Rounded Rectangle 193">
                <a:extLst>
                  <a:ext uri="{FF2B5EF4-FFF2-40B4-BE49-F238E27FC236}">
                    <a16:creationId xmlns:a16="http://schemas.microsoft.com/office/drawing/2014/main" id="{700EA471-82FD-3648-B8F0-97F8955DE08C}"/>
                  </a:ext>
                </a:extLst>
              </p:cNvPr>
              <p:cNvSpPr/>
              <p:nvPr/>
            </p:nvSpPr>
            <p:spPr>
              <a:xfrm rot="10800000">
                <a:off x="3432868" y="4701040"/>
                <a:ext cx="298261" cy="177645"/>
              </a:xfrm>
              <a:prstGeom prst="roundRect">
                <a:avLst>
                  <a:gd name="adj" fmla="val 922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6" name="Right Arrow 45">
                <a:extLst>
                  <a:ext uri="{FF2B5EF4-FFF2-40B4-BE49-F238E27FC236}">
                    <a16:creationId xmlns:a16="http://schemas.microsoft.com/office/drawing/2014/main" id="{D2C31EEA-A257-0C4C-AE5F-DE3DD36AB03F}"/>
                  </a:ext>
                </a:extLst>
              </p:cNvPr>
              <p:cNvSpPr/>
              <p:nvPr/>
            </p:nvSpPr>
            <p:spPr>
              <a:xfrm>
                <a:off x="1921931" y="4956301"/>
                <a:ext cx="298441" cy="187264"/>
              </a:xfrm>
              <a:prstGeom prst="rightArrow">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모서리가 둥근 직사각형 160">
                <a:extLst>
                  <a:ext uri="{FF2B5EF4-FFF2-40B4-BE49-F238E27FC236}">
                    <a16:creationId xmlns:a16="http://schemas.microsoft.com/office/drawing/2014/main" id="{64F43A9D-5037-3E44-8666-93F4791B24FE}"/>
                  </a:ext>
                </a:extLst>
              </p:cNvPr>
              <p:cNvSpPr/>
              <p:nvPr/>
            </p:nvSpPr>
            <p:spPr>
              <a:xfrm>
                <a:off x="1636378" y="4669694"/>
                <a:ext cx="858869" cy="244611"/>
              </a:xfrm>
              <a:prstGeom prst="roundRect">
                <a:avLst>
                  <a:gd name="adj" fmla="val 7975"/>
                </a:avLst>
              </a:prstGeom>
              <a:no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Dealloc</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
          <p:nvSpPr>
            <p:cNvPr id="251" name="Rounded Rectangle 250">
              <a:extLst>
                <a:ext uri="{FF2B5EF4-FFF2-40B4-BE49-F238E27FC236}">
                  <a16:creationId xmlns:a16="http://schemas.microsoft.com/office/drawing/2014/main" id="{4F1A6A72-8BA0-E84D-BB35-1A2C2F86E69B}"/>
                </a:ext>
              </a:extLst>
            </p:cNvPr>
            <p:cNvSpPr/>
            <p:nvPr/>
          </p:nvSpPr>
          <p:spPr>
            <a:xfrm rot="10800000">
              <a:off x="4159414" y="5283180"/>
              <a:ext cx="858178" cy="720046"/>
            </a:xfrm>
            <a:prstGeom prst="roundRect">
              <a:avLst>
                <a:gd name="adj" fmla="val 9220"/>
              </a:avLst>
            </a:prstGeom>
            <a:solidFill>
              <a:schemeClr val="bg1">
                <a:lumMod val="9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2" name="모서리가 둥근 직사각형 160">
              <a:extLst>
                <a:ext uri="{FF2B5EF4-FFF2-40B4-BE49-F238E27FC236}">
                  <a16:creationId xmlns:a16="http://schemas.microsoft.com/office/drawing/2014/main" id="{A49F5AB1-9372-3B4E-A6CD-3E330761FCFF}"/>
                </a:ext>
              </a:extLst>
            </p:cNvPr>
            <p:cNvSpPr/>
            <p:nvPr/>
          </p:nvSpPr>
          <p:spPr>
            <a:xfrm>
              <a:off x="4061886" y="5298854"/>
              <a:ext cx="1053231" cy="244611"/>
            </a:xfrm>
            <a:prstGeom prst="roundRect">
              <a:avLst>
                <a:gd name="adj" fmla="val 7975"/>
              </a:avLst>
            </a:prstGeom>
            <a:no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In-memory</a:t>
              </a: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3" name="Rounded Rectangle 252">
              <a:extLst>
                <a:ext uri="{FF2B5EF4-FFF2-40B4-BE49-F238E27FC236}">
                  <a16:creationId xmlns:a16="http://schemas.microsoft.com/office/drawing/2014/main" id="{F4EEDA84-309C-2947-BC9B-393B982C7DED}"/>
                </a:ext>
              </a:extLst>
            </p:cNvPr>
            <p:cNvSpPr/>
            <p:nvPr/>
          </p:nvSpPr>
          <p:spPr>
            <a:xfrm rot="10800000">
              <a:off x="4289114" y="5559477"/>
              <a:ext cx="298261" cy="177645"/>
            </a:xfrm>
            <a:prstGeom prst="roundRect">
              <a:avLst>
                <a:gd name="adj" fmla="val 9220"/>
              </a:avLst>
            </a:prstGeom>
            <a:solidFill>
              <a:srgbClr val="548235"/>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4" name="Rounded Rectangle 253">
              <a:extLst>
                <a:ext uri="{FF2B5EF4-FFF2-40B4-BE49-F238E27FC236}">
                  <a16:creationId xmlns:a16="http://schemas.microsoft.com/office/drawing/2014/main" id="{05112E1C-E70C-EF46-89E2-1EE8577ACC42}"/>
                </a:ext>
              </a:extLst>
            </p:cNvPr>
            <p:cNvSpPr/>
            <p:nvPr/>
          </p:nvSpPr>
          <p:spPr>
            <a:xfrm rot="10800000">
              <a:off x="4587375" y="5559477"/>
              <a:ext cx="298261" cy="177645"/>
            </a:xfrm>
            <a:prstGeom prst="roundRect">
              <a:avLst>
                <a:gd name="adj" fmla="val 9220"/>
              </a:avLst>
            </a:prstGeom>
            <a:solidFill>
              <a:srgbClr val="548235"/>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7" name="Rounded Rectangle 256">
              <a:extLst>
                <a:ext uri="{FF2B5EF4-FFF2-40B4-BE49-F238E27FC236}">
                  <a16:creationId xmlns:a16="http://schemas.microsoft.com/office/drawing/2014/main" id="{CC62160E-BFAF-FC40-BBF6-6DBB02155B1D}"/>
                </a:ext>
              </a:extLst>
            </p:cNvPr>
            <p:cNvSpPr/>
            <p:nvPr/>
          </p:nvSpPr>
          <p:spPr>
            <a:xfrm rot="10800000">
              <a:off x="4289113" y="5768396"/>
              <a:ext cx="298261" cy="177645"/>
            </a:xfrm>
            <a:prstGeom prst="roundRect">
              <a:avLst>
                <a:gd name="adj" fmla="val 9220"/>
              </a:avLst>
            </a:prstGeom>
            <a:solidFill>
              <a:srgbClr val="548235"/>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8" name="Rounded Rectangle 257">
              <a:extLst>
                <a:ext uri="{FF2B5EF4-FFF2-40B4-BE49-F238E27FC236}">
                  <a16:creationId xmlns:a16="http://schemas.microsoft.com/office/drawing/2014/main" id="{669F9CA4-CB35-A346-9D06-654214AAA9D6}"/>
                </a:ext>
              </a:extLst>
            </p:cNvPr>
            <p:cNvSpPr/>
            <p:nvPr/>
          </p:nvSpPr>
          <p:spPr>
            <a:xfrm rot="10800000">
              <a:off x="4587374" y="5768396"/>
              <a:ext cx="298261" cy="177645"/>
            </a:xfrm>
            <a:prstGeom prst="roundRect">
              <a:avLst>
                <a:gd name="adj" fmla="val 9220"/>
              </a:avLst>
            </a:prstGeom>
            <a:solidFill>
              <a:srgbClr val="548235"/>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171929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The migration phase of FragPicker</a:t>
            </a:r>
          </a:p>
        </p:txBody>
      </p:sp>
      <p:sp>
        <p:nvSpPr>
          <p:cNvPr id="4" name="모서리가 둥근 직사각형 31">
            <a:extLst>
              <a:ext uri="{FF2B5EF4-FFF2-40B4-BE49-F238E27FC236}">
                <a16:creationId xmlns:a16="http://schemas.microsoft.com/office/drawing/2014/main" id="{6AC89CC1-163F-D240-8705-4685336864E8}"/>
              </a:ext>
            </a:extLst>
          </p:cNvPr>
          <p:cNvSpPr/>
          <p:nvPr/>
        </p:nvSpPr>
        <p:spPr>
          <a:xfrm>
            <a:off x="4577319" y="3072990"/>
            <a:ext cx="7008346" cy="543295"/>
          </a:xfrm>
          <a:prstGeom prst="roundRect">
            <a:avLst>
              <a:gd name="adj" fmla="val 14939"/>
            </a:avLst>
          </a:prstGeom>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모서리가 둥근 직사각형 57">
            <a:extLst>
              <a:ext uri="{FF2B5EF4-FFF2-40B4-BE49-F238E27FC236}">
                <a16:creationId xmlns:a16="http://schemas.microsoft.com/office/drawing/2014/main" id="{BB6CB14E-0EEA-1147-AE28-B84D7C6A1F03}"/>
              </a:ext>
            </a:extLst>
          </p:cNvPr>
          <p:cNvSpPr/>
          <p:nvPr/>
        </p:nvSpPr>
        <p:spPr>
          <a:xfrm>
            <a:off x="4744640" y="3072990"/>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모서리가 둥근 직사각형 58">
            <a:extLst>
              <a:ext uri="{FF2B5EF4-FFF2-40B4-BE49-F238E27FC236}">
                <a16:creationId xmlns:a16="http://schemas.microsoft.com/office/drawing/2014/main" id="{0737FD1D-8697-4641-B873-FEBB32D747EF}"/>
              </a:ext>
            </a:extLst>
          </p:cNvPr>
          <p:cNvSpPr/>
          <p:nvPr/>
        </p:nvSpPr>
        <p:spPr>
          <a:xfrm>
            <a:off x="5053642" y="3072990"/>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모서리가 둥근 직사각형 59">
            <a:extLst>
              <a:ext uri="{FF2B5EF4-FFF2-40B4-BE49-F238E27FC236}">
                <a16:creationId xmlns:a16="http://schemas.microsoft.com/office/drawing/2014/main" id="{40FABD19-7547-8E42-9D0A-1F3BFB94C1BE}"/>
              </a:ext>
            </a:extLst>
          </p:cNvPr>
          <p:cNvSpPr/>
          <p:nvPr/>
        </p:nvSpPr>
        <p:spPr>
          <a:xfrm>
            <a:off x="5362643" y="3072990"/>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모서리가 둥근 직사각형 60">
            <a:extLst>
              <a:ext uri="{FF2B5EF4-FFF2-40B4-BE49-F238E27FC236}">
                <a16:creationId xmlns:a16="http://schemas.microsoft.com/office/drawing/2014/main" id="{0A0AE154-8B99-C449-9BC6-99E07DC09545}"/>
              </a:ext>
            </a:extLst>
          </p:cNvPr>
          <p:cNvSpPr/>
          <p:nvPr/>
        </p:nvSpPr>
        <p:spPr>
          <a:xfrm>
            <a:off x="5671644" y="3072990"/>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모서리가 둥근 직사각형 64">
            <a:extLst>
              <a:ext uri="{FF2B5EF4-FFF2-40B4-BE49-F238E27FC236}">
                <a16:creationId xmlns:a16="http://schemas.microsoft.com/office/drawing/2014/main" id="{8FF38952-2F96-184B-8694-B5F94AE6F241}"/>
              </a:ext>
            </a:extLst>
          </p:cNvPr>
          <p:cNvSpPr/>
          <p:nvPr/>
        </p:nvSpPr>
        <p:spPr>
          <a:xfrm>
            <a:off x="5980747" y="3072990"/>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모서리가 둥근 직사각형 65">
            <a:extLst>
              <a:ext uri="{FF2B5EF4-FFF2-40B4-BE49-F238E27FC236}">
                <a16:creationId xmlns:a16="http://schemas.microsoft.com/office/drawing/2014/main" id="{CD03FDA7-CABC-9440-8499-12A5C455AF2E}"/>
              </a:ext>
            </a:extLst>
          </p:cNvPr>
          <p:cNvSpPr/>
          <p:nvPr/>
        </p:nvSpPr>
        <p:spPr>
          <a:xfrm>
            <a:off x="6289749" y="3072990"/>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모서리가 둥근 직사각형 66">
            <a:extLst>
              <a:ext uri="{FF2B5EF4-FFF2-40B4-BE49-F238E27FC236}">
                <a16:creationId xmlns:a16="http://schemas.microsoft.com/office/drawing/2014/main" id="{6CEB9138-B41C-BB4F-9C9E-C6214D67272D}"/>
              </a:ext>
            </a:extLst>
          </p:cNvPr>
          <p:cNvSpPr/>
          <p:nvPr/>
        </p:nvSpPr>
        <p:spPr>
          <a:xfrm>
            <a:off x="6598751" y="3072990"/>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모서리가 둥근 직사각형 67">
            <a:extLst>
              <a:ext uri="{FF2B5EF4-FFF2-40B4-BE49-F238E27FC236}">
                <a16:creationId xmlns:a16="http://schemas.microsoft.com/office/drawing/2014/main" id="{B45CEF30-E5A5-A540-B593-EA213BC730BD}"/>
              </a:ext>
            </a:extLst>
          </p:cNvPr>
          <p:cNvSpPr/>
          <p:nvPr/>
        </p:nvSpPr>
        <p:spPr>
          <a:xfrm>
            <a:off x="6907751" y="3072990"/>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모서리가 둥근 직사각형 69">
            <a:extLst>
              <a:ext uri="{FF2B5EF4-FFF2-40B4-BE49-F238E27FC236}">
                <a16:creationId xmlns:a16="http://schemas.microsoft.com/office/drawing/2014/main" id="{CA52E722-FCA3-2E45-BAE7-A2C1C5E16B47}"/>
              </a:ext>
            </a:extLst>
          </p:cNvPr>
          <p:cNvSpPr/>
          <p:nvPr/>
        </p:nvSpPr>
        <p:spPr>
          <a:xfrm>
            <a:off x="7216856" y="3072990"/>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모서리가 둥근 직사각형 70">
            <a:extLst>
              <a:ext uri="{FF2B5EF4-FFF2-40B4-BE49-F238E27FC236}">
                <a16:creationId xmlns:a16="http://schemas.microsoft.com/office/drawing/2014/main" id="{F4351FBD-FDFB-6A4A-A053-F0966EE35F80}"/>
              </a:ext>
            </a:extLst>
          </p:cNvPr>
          <p:cNvSpPr/>
          <p:nvPr/>
        </p:nvSpPr>
        <p:spPr>
          <a:xfrm>
            <a:off x="7525858"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모서리가 둥근 직사각형 71">
            <a:extLst>
              <a:ext uri="{FF2B5EF4-FFF2-40B4-BE49-F238E27FC236}">
                <a16:creationId xmlns:a16="http://schemas.microsoft.com/office/drawing/2014/main" id="{79F3B579-F21B-2F45-8408-4D50D9E22219}"/>
              </a:ext>
            </a:extLst>
          </p:cNvPr>
          <p:cNvSpPr/>
          <p:nvPr/>
        </p:nvSpPr>
        <p:spPr>
          <a:xfrm>
            <a:off x="7834860" y="3072990"/>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모서리가 둥근 직사각형 74">
            <a:extLst>
              <a:ext uri="{FF2B5EF4-FFF2-40B4-BE49-F238E27FC236}">
                <a16:creationId xmlns:a16="http://schemas.microsoft.com/office/drawing/2014/main" id="{C46C47C1-723D-044B-9E73-C710CC19E68B}"/>
              </a:ext>
            </a:extLst>
          </p:cNvPr>
          <p:cNvSpPr/>
          <p:nvPr/>
        </p:nvSpPr>
        <p:spPr>
          <a:xfrm>
            <a:off x="8452964" y="3072990"/>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모서리가 둥근 직사각형 75">
            <a:extLst>
              <a:ext uri="{FF2B5EF4-FFF2-40B4-BE49-F238E27FC236}">
                <a16:creationId xmlns:a16="http://schemas.microsoft.com/office/drawing/2014/main" id="{6B8EB695-C877-B74A-8E91-6F2D3F635A45}"/>
              </a:ext>
            </a:extLst>
          </p:cNvPr>
          <p:cNvSpPr/>
          <p:nvPr/>
        </p:nvSpPr>
        <p:spPr>
          <a:xfrm>
            <a:off x="8761965" y="3072990"/>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모서리가 둥근 직사각형 77">
            <a:extLst>
              <a:ext uri="{FF2B5EF4-FFF2-40B4-BE49-F238E27FC236}">
                <a16:creationId xmlns:a16="http://schemas.microsoft.com/office/drawing/2014/main" id="{BB9C6295-4349-0049-BBCE-7E645DC54E34}"/>
              </a:ext>
            </a:extLst>
          </p:cNvPr>
          <p:cNvSpPr/>
          <p:nvPr/>
        </p:nvSpPr>
        <p:spPr>
          <a:xfrm>
            <a:off x="9379968"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모서리가 둥근 직사각형 79">
            <a:extLst>
              <a:ext uri="{FF2B5EF4-FFF2-40B4-BE49-F238E27FC236}">
                <a16:creationId xmlns:a16="http://schemas.microsoft.com/office/drawing/2014/main" id="{08D2F94D-6DCC-BD44-8F5A-2336D9D197D4}"/>
              </a:ext>
            </a:extLst>
          </p:cNvPr>
          <p:cNvSpPr/>
          <p:nvPr/>
        </p:nvSpPr>
        <p:spPr>
          <a:xfrm>
            <a:off x="9689069"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모서리가 둥근 직사각형 80">
            <a:extLst>
              <a:ext uri="{FF2B5EF4-FFF2-40B4-BE49-F238E27FC236}">
                <a16:creationId xmlns:a16="http://schemas.microsoft.com/office/drawing/2014/main" id="{0E750DF9-A0DA-DC48-9204-F02795C2CE2C}"/>
              </a:ext>
            </a:extLst>
          </p:cNvPr>
          <p:cNvSpPr/>
          <p:nvPr/>
        </p:nvSpPr>
        <p:spPr>
          <a:xfrm>
            <a:off x="9998070"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모서리가 둥근 직사각형 81">
            <a:extLst>
              <a:ext uri="{FF2B5EF4-FFF2-40B4-BE49-F238E27FC236}">
                <a16:creationId xmlns:a16="http://schemas.microsoft.com/office/drawing/2014/main" id="{322F250B-44C5-7A4E-869C-5CB9D8A270B7}"/>
              </a:ext>
            </a:extLst>
          </p:cNvPr>
          <p:cNvSpPr/>
          <p:nvPr/>
        </p:nvSpPr>
        <p:spPr>
          <a:xfrm>
            <a:off x="10307071"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모서리가 둥근 직사각형 89">
            <a:extLst>
              <a:ext uri="{FF2B5EF4-FFF2-40B4-BE49-F238E27FC236}">
                <a16:creationId xmlns:a16="http://schemas.microsoft.com/office/drawing/2014/main" id="{29F1F85C-8833-0D48-A2D6-B5AD7EFD8F46}"/>
              </a:ext>
            </a:extLst>
          </p:cNvPr>
          <p:cNvSpPr/>
          <p:nvPr/>
        </p:nvSpPr>
        <p:spPr>
          <a:xfrm>
            <a:off x="10610635" y="3704624"/>
            <a:ext cx="1181033" cy="279112"/>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Filesystem</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3" name="모서리가 둥근 직사각형 90">
            <a:extLst>
              <a:ext uri="{FF2B5EF4-FFF2-40B4-BE49-F238E27FC236}">
                <a16:creationId xmlns:a16="http://schemas.microsoft.com/office/drawing/2014/main" id="{8A360ECD-1A5C-7B49-B430-CAC3F13A855A}"/>
              </a:ext>
            </a:extLst>
          </p:cNvPr>
          <p:cNvSpPr/>
          <p:nvPr/>
        </p:nvSpPr>
        <p:spPr>
          <a:xfrm>
            <a:off x="10616073"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모서리가 둥근 직사각형 92">
            <a:extLst>
              <a:ext uri="{FF2B5EF4-FFF2-40B4-BE49-F238E27FC236}">
                <a16:creationId xmlns:a16="http://schemas.microsoft.com/office/drawing/2014/main" id="{02CA61D5-0DCF-4B42-B1ED-29FEDF35D4EF}"/>
              </a:ext>
            </a:extLst>
          </p:cNvPr>
          <p:cNvSpPr/>
          <p:nvPr/>
        </p:nvSpPr>
        <p:spPr>
          <a:xfrm>
            <a:off x="5215951" y="2202171"/>
            <a:ext cx="4164000"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모서리가 둥근 직사각형 95">
            <a:extLst>
              <a:ext uri="{FF2B5EF4-FFF2-40B4-BE49-F238E27FC236}">
                <a16:creationId xmlns:a16="http://schemas.microsoft.com/office/drawing/2014/main" id="{DFC0360A-BAC2-DF40-97C6-CB6F3C0543CD}"/>
              </a:ext>
            </a:extLst>
          </p:cNvPr>
          <p:cNvSpPr/>
          <p:nvPr/>
        </p:nvSpPr>
        <p:spPr>
          <a:xfrm>
            <a:off x="5362643" y="2202171"/>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모서리가 둥근 직사각형 96">
            <a:extLst>
              <a:ext uri="{FF2B5EF4-FFF2-40B4-BE49-F238E27FC236}">
                <a16:creationId xmlns:a16="http://schemas.microsoft.com/office/drawing/2014/main" id="{59FD70DD-19F8-8B45-AAFB-ED2DD4C324AA}"/>
              </a:ext>
            </a:extLst>
          </p:cNvPr>
          <p:cNvSpPr/>
          <p:nvPr/>
        </p:nvSpPr>
        <p:spPr>
          <a:xfrm>
            <a:off x="5671644" y="2202171"/>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모서리가 둥근 직사각형 97">
            <a:extLst>
              <a:ext uri="{FF2B5EF4-FFF2-40B4-BE49-F238E27FC236}">
                <a16:creationId xmlns:a16="http://schemas.microsoft.com/office/drawing/2014/main" id="{5C035A2F-8A8A-6B49-AC26-865D3894DB43}"/>
              </a:ext>
            </a:extLst>
          </p:cNvPr>
          <p:cNvSpPr/>
          <p:nvPr/>
        </p:nvSpPr>
        <p:spPr>
          <a:xfrm>
            <a:off x="5980747" y="2202171"/>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모서리가 둥근 직사각형 98">
            <a:extLst>
              <a:ext uri="{FF2B5EF4-FFF2-40B4-BE49-F238E27FC236}">
                <a16:creationId xmlns:a16="http://schemas.microsoft.com/office/drawing/2014/main" id="{29B800C9-8C26-D14E-BC76-6437ABC5D251}"/>
              </a:ext>
            </a:extLst>
          </p:cNvPr>
          <p:cNvSpPr/>
          <p:nvPr/>
        </p:nvSpPr>
        <p:spPr>
          <a:xfrm>
            <a:off x="6289749" y="2202171"/>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모서리가 둥근 직사각형 99">
            <a:extLst>
              <a:ext uri="{FF2B5EF4-FFF2-40B4-BE49-F238E27FC236}">
                <a16:creationId xmlns:a16="http://schemas.microsoft.com/office/drawing/2014/main" id="{85F40C6C-4EDA-C94F-80C3-3530E27660AA}"/>
              </a:ext>
            </a:extLst>
          </p:cNvPr>
          <p:cNvSpPr/>
          <p:nvPr/>
        </p:nvSpPr>
        <p:spPr>
          <a:xfrm>
            <a:off x="6598751" y="2202171"/>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모서리가 둥근 직사각형 100">
            <a:extLst>
              <a:ext uri="{FF2B5EF4-FFF2-40B4-BE49-F238E27FC236}">
                <a16:creationId xmlns:a16="http://schemas.microsoft.com/office/drawing/2014/main" id="{95AC8538-63C8-0C4A-A6E4-548C0666CD52}"/>
              </a:ext>
            </a:extLst>
          </p:cNvPr>
          <p:cNvSpPr/>
          <p:nvPr/>
        </p:nvSpPr>
        <p:spPr>
          <a:xfrm>
            <a:off x="6907751" y="2202171"/>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모서리가 둥근 직사각형 101">
            <a:extLst>
              <a:ext uri="{FF2B5EF4-FFF2-40B4-BE49-F238E27FC236}">
                <a16:creationId xmlns:a16="http://schemas.microsoft.com/office/drawing/2014/main" id="{7661E5E5-B984-5E42-A6FA-4508842BC24C}"/>
              </a:ext>
            </a:extLst>
          </p:cNvPr>
          <p:cNvSpPr/>
          <p:nvPr/>
        </p:nvSpPr>
        <p:spPr>
          <a:xfrm>
            <a:off x="7216856" y="2202171"/>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모서리가 둥근 직사각형 102">
            <a:extLst>
              <a:ext uri="{FF2B5EF4-FFF2-40B4-BE49-F238E27FC236}">
                <a16:creationId xmlns:a16="http://schemas.microsoft.com/office/drawing/2014/main" id="{64E50BB5-1092-354C-96D0-CB8E47EAE4B7}"/>
              </a:ext>
            </a:extLst>
          </p:cNvPr>
          <p:cNvSpPr/>
          <p:nvPr/>
        </p:nvSpPr>
        <p:spPr>
          <a:xfrm>
            <a:off x="7525858" y="2202171"/>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모서리가 둥근 직사각형 113">
            <a:extLst>
              <a:ext uri="{FF2B5EF4-FFF2-40B4-BE49-F238E27FC236}">
                <a16:creationId xmlns:a16="http://schemas.microsoft.com/office/drawing/2014/main" id="{EFED74EE-930D-714B-92EF-A1F40722F0F4}"/>
              </a:ext>
            </a:extLst>
          </p:cNvPr>
          <p:cNvSpPr/>
          <p:nvPr/>
        </p:nvSpPr>
        <p:spPr>
          <a:xfrm>
            <a:off x="9398857" y="2328792"/>
            <a:ext cx="496520" cy="279112"/>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4" name="모서리가 둥근 직사각형 117">
            <a:extLst>
              <a:ext uri="{FF2B5EF4-FFF2-40B4-BE49-F238E27FC236}">
                <a16:creationId xmlns:a16="http://schemas.microsoft.com/office/drawing/2014/main" id="{AF86921C-3B7C-5F46-803B-D1A5F40E0D8A}"/>
              </a:ext>
            </a:extLst>
          </p:cNvPr>
          <p:cNvSpPr/>
          <p:nvPr/>
        </p:nvSpPr>
        <p:spPr>
          <a:xfrm>
            <a:off x="7834798" y="2202171"/>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5" name="직선 연결선[R] 7">
            <a:extLst>
              <a:ext uri="{FF2B5EF4-FFF2-40B4-BE49-F238E27FC236}">
                <a16:creationId xmlns:a16="http://schemas.microsoft.com/office/drawing/2014/main" id="{1F2C27BD-D554-AF49-8556-DC4C5E07DDA1}"/>
              </a:ext>
            </a:extLst>
          </p:cNvPr>
          <p:cNvCxnSpPr>
            <a:cxnSpLocks/>
            <a:endCxn id="5" idx="0"/>
          </p:cNvCxnSpPr>
          <p:nvPr/>
        </p:nvCxnSpPr>
        <p:spPr>
          <a:xfrm flipH="1">
            <a:off x="4899141" y="2745466"/>
            <a:ext cx="463471" cy="327524"/>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36" name="직선 연결선[R] 121">
            <a:extLst>
              <a:ext uri="{FF2B5EF4-FFF2-40B4-BE49-F238E27FC236}">
                <a16:creationId xmlns:a16="http://schemas.microsoft.com/office/drawing/2014/main" id="{E06C65D8-F7E7-464D-8605-E4F526A65EA0}"/>
              </a:ext>
            </a:extLst>
          </p:cNvPr>
          <p:cNvCxnSpPr>
            <a:cxnSpLocks/>
          </p:cNvCxnSpPr>
          <p:nvPr/>
        </p:nvCxnSpPr>
        <p:spPr>
          <a:xfrm>
            <a:off x="6289748" y="2745466"/>
            <a:ext cx="0" cy="327524"/>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37" name="직선 연결선[R] 122">
            <a:extLst>
              <a:ext uri="{FF2B5EF4-FFF2-40B4-BE49-F238E27FC236}">
                <a16:creationId xmlns:a16="http://schemas.microsoft.com/office/drawing/2014/main" id="{39C779EE-18FE-7943-BC27-04031A686EBA}"/>
              </a:ext>
            </a:extLst>
          </p:cNvPr>
          <p:cNvCxnSpPr>
            <a:cxnSpLocks/>
            <a:stCxn id="24" idx="2"/>
          </p:cNvCxnSpPr>
          <p:nvPr/>
        </p:nvCxnSpPr>
        <p:spPr>
          <a:xfrm flipH="1">
            <a:off x="6602026" y="2745466"/>
            <a:ext cx="695926" cy="319288"/>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38" name="직선 연결선[R] 126">
            <a:extLst>
              <a:ext uri="{FF2B5EF4-FFF2-40B4-BE49-F238E27FC236}">
                <a16:creationId xmlns:a16="http://schemas.microsoft.com/office/drawing/2014/main" id="{51D4D07C-1ACE-8D47-89EC-D2C7BF501CA6}"/>
              </a:ext>
            </a:extLst>
          </p:cNvPr>
          <p:cNvCxnSpPr>
            <a:cxnSpLocks/>
          </p:cNvCxnSpPr>
          <p:nvPr/>
        </p:nvCxnSpPr>
        <p:spPr>
          <a:xfrm flipH="1">
            <a:off x="7525032" y="2743187"/>
            <a:ext cx="618768" cy="331654"/>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39" name="직선 연결선[R] 127">
            <a:extLst>
              <a:ext uri="{FF2B5EF4-FFF2-40B4-BE49-F238E27FC236}">
                <a16:creationId xmlns:a16="http://schemas.microsoft.com/office/drawing/2014/main" id="{054D6B98-0DFE-1F4C-AEA6-2190971C6855}"/>
              </a:ext>
            </a:extLst>
          </p:cNvPr>
          <p:cNvCxnSpPr>
            <a:cxnSpLocks/>
          </p:cNvCxnSpPr>
          <p:nvPr/>
        </p:nvCxnSpPr>
        <p:spPr>
          <a:xfrm flipH="1">
            <a:off x="7845656" y="2743187"/>
            <a:ext cx="308685" cy="325879"/>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40" name="직선 연결선[R] 129">
            <a:extLst>
              <a:ext uri="{FF2B5EF4-FFF2-40B4-BE49-F238E27FC236}">
                <a16:creationId xmlns:a16="http://schemas.microsoft.com/office/drawing/2014/main" id="{C12BF435-E737-094D-B313-52D721B84A18}"/>
              </a:ext>
            </a:extLst>
          </p:cNvPr>
          <p:cNvCxnSpPr>
            <a:cxnSpLocks/>
          </p:cNvCxnSpPr>
          <p:nvPr/>
        </p:nvCxnSpPr>
        <p:spPr>
          <a:xfrm flipH="1">
            <a:off x="9073462" y="2743187"/>
            <a:ext cx="8705" cy="331654"/>
          </a:xfrm>
          <a:prstGeom prst="line">
            <a:avLst/>
          </a:prstGeom>
          <a:ln w="9525">
            <a:prstDash val="dash"/>
          </a:ln>
        </p:spPr>
        <p:style>
          <a:lnRef idx="1">
            <a:schemeClr val="dk1"/>
          </a:lnRef>
          <a:fillRef idx="0">
            <a:schemeClr val="dk1"/>
          </a:fillRef>
          <a:effectRef idx="0">
            <a:schemeClr val="dk1"/>
          </a:effectRef>
          <a:fontRef idx="minor">
            <a:schemeClr val="tx1"/>
          </a:fontRef>
        </p:style>
      </p:cxnSp>
      <p:sp>
        <p:nvSpPr>
          <p:cNvPr id="41" name="모서리가 둥근 직사각형 130">
            <a:extLst>
              <a:ext uri="{FF2B5EF4-FFF2-40B4-BE49-F238E27FC236}">
                <a16:creationId xmlns:a16="http://schemas.microsoft.com/office/drawing/2014/main" id="{96E28504-B947-6C42-8370-644EB4B5B892}"/>
              </a:ext>
            </a:extLst>
          </p:cNvPr>
          <p:cNvSpPr/>
          <p:nvPr/>
        </p:nvSpPr>
        <p:spPr>
          <a:xfrm>
            <a:off x="8146661"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모서리가 둥근 직사각형 131">
            <a:extLst>
              <a:ext uri="{FF2B5EF4-FFF2-40B4-BE49-F238E27FC236}">
                <a16:creationId xmlns:a16="http://schemas.microsoft.com/office/drawing/2014/main" id="{81B066C1-2809-8747-9BD5-CD4E24199AAB}"/>
              </a:ext>
            </a:extLst>
          </p:cNvPr>
          <p:cNvSpPr/>
          <p:nvPr/>
        </p:nvSpPr>
        <p:spPr>
          <a:xfrm>
            <a:off x="9073462"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9" name="직선 연결선[R] 140">
            <a:extLst>
              <a:ext uri="{FF2B5EF4-FFF2-40B4-BE49-F238E27FC236}">
                <a16:creationId xmlns:a16="http://schemas.microsoft.com/office/drawing/2014/main" id="{429C4F56-90DA-4942-B29E-66680C0A6E55}"/>
              </a:ext>
            </a:extLst>
          </p:cNvPr>
          <p:cNvCxnSpPr>
            <a:cxnSpLocks/>
          </p:cNvCxnSpPr>
          <p:nvPr/>
        </p:nvCxnSpPr>
        <p:spPr>
          <a:xfrm>
            <a:off x="6296948"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50" name="직선 연결선[R] 141">
            <a:extLst>
              <a:ext uri="{FF2B5EF4-FFF2-40B4-BE49-F238E27FC236}">
                <a16:creationId xmlns:a16="http://schemas.microsoft.com/office/drawing/2014/main" id="{E4B6DF1F-5334-C148-8223-D0983966C034}"/>
              </a:ext>
            </a:extLst>
          </p:cNvPr>
          <p:cNvCxnSpPr>
            <a:cxnSpLocks/>
          </p:cNvCxnSpPr>
          <p:nvPr/>
        </p:nvCxnSpPr>
        <p:spPr>
          <a:xfrm>
            <a:off x="7226985"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51" name="직선 화살표 연결선 142">
            <a:extLst>
              <a:ext uri="{FF2B5EF4-FFF2-40B4-BE49-F238E27FC236}">
                <a16:creationId xmlns:a16="http://schemas.microsoft.com/office/drawing/2014/main" id="{5B2F9574-7848-4E40-92BD-87C5E2AE1F56}"/>
              </a:ext>
            </a:extLst>
          </p:cNvPr>
          <p:cNvCxnSpPr/>
          <p:nvPr/>
        </p:nvCxnSpPr>
        <p:spPr>
          <a:xfrm>
            <a:off x="8154340" y="2061440"/>
            <a:ext cx="930037" cy="0"/>
          </a:xfrm>
          <a:prstGeom prst="straightConnector1">
            <a:avLst/>
          </a:prstGeom>
          <a:solidFill>
            <a:schemeClr val="bg1"/>
          </a:solidFill>
          <a:ln w="9525">
            <a:solidFill>
              <a:schemeClr val="dk1"/>
            </a:solidFill>
            <a:headEnd type="arrow"/>
            <a:tailEnd type="arrow"/>
          </a:ln>
        </p:spPr>
        <p:style>
          <a:lnRef idx="2">
            <a:schemeClr val="dk1"/>
          </a:lnRef>
          <a:fillRef idx="1">
            <a:schemeClr val="lt1"/>
          </a:fillRef>
          <a:effectRef idx="0">
            <a:schemeClr val="dk1"/>
          </a:effectRef>
          <a:fontRef idx="minor">
            <a:schemeClr val="dk1"/>
          </a:fontRef>
        </p:style>
      </p:cxnSp>
      <p:sp>
        <p:nvSpPr>
          <p:cNvPr id="52" name="모서리가 둥근 직사각형 143">
            <a:extLst>
              <a:ext uri="{FF2B5EF4-FFF2-40B4-BE49-F238E27FC236}">
                <a16:creationId xmlns:a16="http://schemas.microsoft.com/office/drawing/2014/main" id="{37418575-C4AA-C649-BD4E-F101DFA503D6}"/>
              </a:ext>
            </a:extLst>
          </p:cNvPr>
          <p:cNvSpPr/>
          <p:nvPr/>
        </p:nvSpPr>
        <p:spPr>
          <a:xfrm>
            <a:off x="8303735" y="1957879"/>
            <a:ext cx="644243" cy="203201"/>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4</a:t>
            </a:r>
            <a:endParaRPr kumimoji="1" lang="ko-Kore-KR"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62" name="직선 연결선[R] 162">
            <a:extLst>
              <a:ext uri="{FF2B5EF4-FFF2-40B4-BE49-F238E27FC236}">
                <a16:creationId xmlns:a16="http://schemas.microsoft.com/office/drawing/2014/main" id="{5F81AE36-EFBA-4C46-A78E-98B08106943B}"/>
              </a:ext>
            </a:extLst>
          </p:cNvPr>
          <p:cNvCxnSpPr>
            <a:cxnSpLocks/>
          </p:cNvCxnSpPr>
          <p:nvPr/>
        </p:nvCxnSpPr>
        <p:spPr>
          <a:xfrm>
            <a:off x="5366909"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63" name="직선 연결선[R] 163">
            <a:extLst>
              <a:ext uri="{FF2B5EF4-FFF2-40B4-BE49-F238E27FC236}">
                <a16:creationId xmlns:a16="http://schemas.microsoft.com/office/drawing/2014/main" id="{D918515D-2370-B644-A905-DFBE51AD4726}"/>
              </a:ext>
            </a:extLst>
          </p:cNvPr>
          <p:cNvCxnSpPr>
            <a:cxnSpLocks/>
          </p:cNvCxnSpPr>
          <p:nvPr/>
        </p:nvCxnSpPr>
        <p:spPr>
          <a:xfrm>
            <a:off x="6296946"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64" name="직선 화살표 연결선 164">
            <a:extLst>
              <a:ext uri="{FF2B5EF4-FFF2-40B4-BE49-F238E27FC236}">
                <a16:creationId xmlns:a16="http://schemas.microsoft.com/office/drawing/2014/main" id="{8E3F4987-C1BC-934C-AC1F-C4819DD9AED9}"/>
              </a:ext>
            </a:extLst>
          </p:cNvPr>
          <p:cNvCxnSpPr/>
          <p:nvPr/>
        </p:nvCxnSpPr>
        <p:spPr>
          <a:xfrm>
            <a:off x="5366909" y="2061440"/>
            <a:ext cx="930037" cy="0"/>
          </a:xfrm>
          <a:prstGeom prst="straightConnector1">
            <a:avLst/>
          </a:prstGeom>
          <a:solidFill>
            <a:schemeClr val="bg1"/>
          </a:solidFill>
          <a:ln w="9525">
            <a:solidFill>
              <a:schemeClr val="dk1"/>
            </a:solidFill>
            <a:headEnd type="arrow"/>
            <a:tailEnd type="arrow"/>
          </a:ln>
        </p:spPr>
        <p:style>
          <a:lnRef idx="2">
            <a:schemeClr val="dk1"/>
          </a:lnRef>
          <a:fillRef idx="1">
            <a:schemeClr val="lt1"/>
          </a:fillRef>
          <a:effectRef idx="0">
            <a:schemeClr val="dk1"/>
          </a:effectRef>
          <a:fontRef idx="minor">
            <a:schemeClr val="dk1"/>
          </a:fontRef>
        </p:style>
      </p:cxnSp>
      <p:sp>
        <p:nvSpPr>
          <p:cNvPr id="65" name="모서리가 둥근 직사각형 165">
            <a:extLst>
              <a:ext uri="{FF2B5EF4-FFF2-40B4-BE49-F238E27FC236}">
                <a16:creationId xmlns:a16="http://schemas.microsoft.com/office/drawing/2014/main" id="{758CED74-75CC-BD4F-9FA4-F53FD7FF0B03}"/>
              </a:ext>
            </a:extLst>
          </p:cNvPr>
          <p:cNvSpPr/>
          <p:nvPr/>
        </p:nvSpPr>
        <p:spPr>
          <a:xfrm>
            <a:off x="5509807" y="1957879"/>
            <a:ext cx="644243" cy="203201"/>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1</a:t>
            </a:r>
            <a:endParaRPr kumimoji="1" lang="ko-Kore-KR"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66" name="직선 연결선[R] 167">
            <a:extLst>
              <a:ext uri="{FF2B5EF4-FFF2-40B4-BE49-F238E27FC236}">
                <a16:creationId xmlns:a16="http://schemas.microsoft.com/office/drawing/2014/main" id="{521C018A-E7EA-9B4F-91B8-6E970CAEA433}"/>
              </a:ext>
            </a:extLst>
          </p:cNvPr>
          <p:cNvCxnSpPr>
            <a:cxnSpLocks/>
          </p:cNvCxnSpPr>
          <p:nvPr/>
        </p:nvCxnSpPr>
        <p:spPr>
          <a:xfrm>
            <a:off x="7233732"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67" name="직선 연결선[R] 168">
            <a:extLst>
              <a:ext uri="{FF2B5EF4-FFF2-40B4-BE49-F238E27FC236}">
                <a16:creationId xmlns:a16="http://schemas.microsoft.com/office/drawing/2014/main" id="{F9776964-33CD-344A-A0EF-722021DFC17D}"/>
              </a:ext>
            </a:extLst>
          </p:cNvPr>
          <p:cNvCxnSpPr>
            <a:cxnSpLocks/>
          </p:cNvCxnSpPr>
          <p:nvPr/>
        </p:nvCxnSpPr>
        <p:spPr>
          <a:xfrm>
            <a:off x="8163770"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68" name="직선 화살표 연결선 169">
            <a:extLst>
              <a:ext uri="{FF2B5EF4-FFF2-40B4-BE49-F238E27FC236}">
                <a16:creationId xmlns:a16="http://schemas.microsoft.com/office/drawing/2014/main" id="{E531180A-C1FF-3945-96BA-9173B0F83C7B}"/>
              </a:ext>
            </a:extLst>
          </p:cNvPr>
          <p:cNvCxnSpPr/>
          <p:nvPr/>
        </p:nvCxnSpPr>
        <p:spPr>
          <a:xfrm>
            <a:off x="7233732" y="2061440"/>
            <a:ext cx="930037" cy="0"/>
          </a:xfrm>
          <a:prstGeom prst="straightConnector1">
            <a:avLst/>
          </a:prstGeom>
          <a:solidFill>
            <a:schemeClr val="bg1"/>
          </a:solidFill>
          <a:ln w="9525">
            <a:solidFill>
              <a:schemeClr val="dk1"/>
            </a:solidFill>
            <a:headEnd type="arrow"/>
            <a:tailEnd type="arrow"/>
          </a:ln>
        </p:spPr>
        <p:style>
          <a:lnRef idx="2">
            <a:schemeClr val="dk1"/>
          </a:lnRef>
          <a:fillRef idx="1">
            <a:schemeClr val="lt1"/>
          </a:fillRef>
          <a:effectRef idx="0">
            <a:schemeClr val="dk1"/>
          </a:effectRef>
          <a:fontRef idx="minor">
            <a:schemeClr val="dk1"/>
          </a:fontRef>
        </p:style>
      </p:cxnSp>
      <p:sp>
        <p:nvSpPr>
          <p:cNvPr id="69" name="모서리가 둥근 직사각형 170">
            <a:extLst>
              <a:ext uri="{FF2B5EF4-FFF2-40B4-BE49-F238E27FC236}">
                <a16:creationId xmlns:a16="http://schemas.microsoft.com/office/drawing/2014/main" id="{461724FA-E37B-1940-82C6-A193AA040F52}"/>
              </a:ext>
            </a:extLst>
          </p:cNvPr>
          <p:cNvSpPr/>
          <p:nvPr/>
        </p:nvSpPr>
        <p:spPr>
          <a:xfrm>
            <a:off x="7376630" y="1957879"/>
            <a:ext cx="644243" cy="203201"/>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3</a:t>
            </a:r>
            <a:endParaRPr kumimoji="1" lang="ko-Kore-KR"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7" name="모서리가 둥근 직사각형 101">
            <a:extLst>
              <a:ext uri="{FF2B5EF4-FFF2-40B4-BE49-F238E27FC236}">
                <a16:creationId xmlns:a16="http://schemas.microsoft.com/office/drawing/2014/main" id="{0C2B49B0-8F12-B643-8E22-0C18127B484A}"/>
              </a:ext>
            </a:extLst>
          </p:cNvPr>
          <p:cNvSpPr/>
          <p:nvPr/>
        </p:nvSpPr>
        <p:spPr>
          <a:xfrm>
            <a:off x="8155224" y="2201465"/>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모서리가 둥근 직사각형 102">
            <a:extLst>
              <a:ext uri="{FF2B5EF4-FFF2-40B4-BE49-F238E27FC236}">
                <a16:creationId xmlns:a16="http://schemas.microsoft.com/office/drawing/2014/main" id="{F9DD7804-77F4-1144-AF2F-F84DBFCE68F7}"/>
              </a:ext>
            </a:extLst>
          </p:cNvPr>
          <p:cNvSpPr/>
          <p:nvPr/>
        </p:nvSpPr>
        <p:spPr>
          <a:xfrm>
            <a:off x="8464226" y="2201465"/>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모서리가 둥근 직사각형 117">
            <a:extLst>
              <a:ext uri="{FF2B5EF4-FFF2-40B4-BE49-F238E27FC236}">
                <a16:creationId xmlns:a16="http://schemas.microsoft.com/office/drawing/2014/main" id="{9619FB69-D362-C94D-A1D7-7104BBC595CD}"/>
              </a:ext>
            </a:extLst>
          </p:cNvPr>
          <p:cNvSpPr/>
          <p:nvPr/>
        </p:nvSpPr>
        <p:spPr>
          <a:xfrm>
            <a:off x="8773166" y="2201465"/>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0" name="직선 연결선[R] 168">
            <a:extLst>
              <a:ext uri="{FF2B5EF4-FFF2-40B4-BE49-F238E27FC236}">
                <a16:creationId xmlns:a16="http://schemas.microsoft.com/office/drawing/2014/main" id="{ED82D7FF-C321-AD47-8B11-18A96DC0BBA7}"/>
              </a:ext>
            </a:extLst>
          </p:cNvPr>
          <p:cNvCxnSpPr>
            <a:cxnSpLocks/>
          </p:cNvCxnSpPr>
          <p:nvPr/>
        </p:nvCxnSpPr>
        <p:spPr>
          <a:xfrm>
            <a:off x="9072130" y="1961799"/>
            <a:ext cx="0" cy="199281"/>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sp>
        <p:nvSpPr>
          <p:cNvPr id="91" name="모서리가 둥근 직사각형 90">
            <a:extLst>
              <a:ext uri="{FF2B5EF4-FFF2-40B4-BE49-F238E27FC236}">
                <a16:creationId xmlns:a16="http://schemas.microsoft.com/office/drawing/2014/main" id="{6DCF14F1-12FF-5741-8B07-592521FBC2A7}"/>
              </a:ext>
            </a:extLst>
          </p:cNvPr>
          <p:cNvSpPr/>
          <p:nvPr/>
        </p:nvSpPr>
        <p:spPr>
          <a:xfrm>
            <a:off x="10925074" y="30729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6" name="직선 화살표 연결선 164">
            <a:extLst>
              <a:ext uri="{FF2B5EF4-FFF2-40B4-BE49-F238E27FC236}">
                <a16:creationId xmlns:a16="http://schemas.microsoft.com/office/drawing/2014/main" id="{DBB60AA3-8CCE-BC49-8330-339B009AFBAE}"/>
              </a:ext>
            </a:extLst>
          </p:cNvPr>
          <p:cNvCxnSpPr/>
          <p:nvPr/>
        </p:nvCxnSpPr>
        <p:spPr>
          <a:xfrm>
            <a:off x="6297343" y="2061440"/>
            <a:ext cx="930037" cy="0"/>
          </a:xfrm>
          <a:prstGeom prst="straightConnector1">
            <a:avLst/>
          </a:prstGeom>
          <a:solidFill>
            <a:schemeClr val="bg1"/>
          </a:solidFill>
          <a:ln w="9525">
            <a:solidFill>
              <a:schemeClr val="dk1"/>
            </a:solidFill>
            <a:headEnd type="arrow"/>
            <a:tailEnd type="arrow"/>
          </a:ln>
        </p:spPr>
        <p:style>
          <a:lnRef idx="2">
            <a:schemeClr val="dk1"/>
          </a:lnRef>
          <a:fillRef idx="1">
            <a:schemeClr val="lt1"/>
          </a:fillRef>
          <a:effectRef idx="0">
            <a:schemeClr val="dk1"/>
          </a:effectRef>
          <a:fontRef idx="minor">
            <a:schemeClr val="dk1"/>
          </a:fontRef>
        </p:style>
      </p:cxnSp>
      <p:sp>
        <p:nvSpPr>
          <p:cNvPr id="97" name="모서리가 둥근 직사각형 165">
            <a:extLst>
              <a:ext uri="{FF2B5EF4-FFF2-40B4-BE49-F238E27FC236}">
                <a16:creationId xmlns:a16="http://schemas.microsoft.com/office/drawing/2014/main" id="{83134EB5-C483-AC4F-8D80-4FC739A482C5}"/>
              </a:ext>
            </a:extLst>
          </p:cNvPr>
          <p:cNvSpPr/>
          <p:nvPr/>
        </p:nvSpPr>
        <p:spPr>
          <a:xfrm>
            <a:off x="6440241" y="1957879"/>
            <a:ext cx="644243" cy="203201"/>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2</a:t>
            </a:r>
            <a:endParaRPr kumimoji="1" lang="ko-Kore-KR"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118" name="Group 117">
            <a:extLst>
              <a:ext uri="{FF2B5EF4-FFF2-40B4-BE49-F238E27FC236}">
                <a16:creationId xmlns:a16="http://schemas.microsoft.com/office/drawing/2014/main" id="{EAFA0DA9-69B0-704A-A364-9C7D59A3D122}"/>
              </a:ext>
            </a:extLst>
          </p:cNvPr>
          <p:cNvGrpSpPr/>
          <p:nvPr/>
        </p:nvGrpSpPr>
        <p:grpSpPr>
          <a:xfrm>
            <a:off x="391980" y="1591734"/>
            <a:ext cx="4014702" cy="1481259"/>
            <a:chOff x="531112" y="1690688"/>
            <a:chExt cx="3002567" cy="1107823"/>
          </a:xfrm>
        </p:grpSpPr>
        <p:sp>
          <p:nvSpPr>
            <p:cNvPr id="103" name="Rounded Rectangle 102">
              <a:extLst>
                <a:ext uri="{FF2B5EF4-FFF2-40B4-BE49-F238E27FC236}">
                  <a16:creationId xmlns:a16="http://schemas.microsoft.com/office/drawing/2014/main" id="{6DC54C9E-5BA1-5E4D-984C-60624CA3C8EE}"/>
                </a:ext>
              </a:extLst>
            </p:cNvPr>
            <p:cNvSpPr/>
            <p:nvPr/>
          </p:nvSpPr>
          <p:spPr>
            <a:xfrm>
              <a:off x="531112" y="1804881"/>
              <a:ext cx="2334690" cy="993630"/>
            </a:xfrm>
            <a:prstGeom prst="roundRect">
              <a:avLst>
                <a:gd name="adj" fmla="val 8873"/>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2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Rounded Rectangle 104">
              <a:extLst>
                <a:ext uri="{FF2B5EF4-FFF2-40B4-BE49-F238E27FC236}">
                  <a16:creationId xmlns:a16="http://schemas.microsoft.com/office/drawing/2014/main" id="{CA9D35F6-B73D-CA40-B33E-8F0A9C878F4B}"/>
                </a:ext>
              </a:extLst>
            </p:cNvPr>
            <p:cNvSpPr/>
            <p:nvPr/>
          </p:nvSpPr>
          <p:spPr>
            <a:xfrm>
              <a:off x="656997" y="1961180"/>
              <a:ext cx="688105" cy="177448"/>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start_offset</a:t>
              </a:r>
            </a:p>
          </p:txBody>
        </p:sp>
        <p:sp>
          <p:nvSpPr>
            <p:cNvPr id="106" name="Rounded Rectangle 105">
              <a:extLst>
                <a:ext uri="{FF2B5EF4-FFF2-40B4-BE49-F238E27FC236}">
                  <a16:creationId xmlns:a16="http://schemas.microsoft.com/office/drawing/2014/main" id="{374DFEC8-69A1-6349-848E-9E0CCD472C65}"/>
                </a:ext>
              </a:extLst>
            </p:cNvPr>
            <p:cNvSpPr/>
            <p:nvPr/>
          </p:nvSpPr>
          <p:spPr>
            <a:xfrm>
              <a:off x="2198337" y="1957879"/>
              <a:ext cx="613308" cy="177448"/>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count</a:t>
              </a:r>
            </a:p>
          </p:txBody>
        </p:sp>
        <p:sp>
          <p:nvSpPr>
            <p:cNvPr id="107" name="Rounded Rectangle 106">
              <a:extLst>
                <a:ext uri="{FF2B5EF4-FFF2-40B4-BE49-F238E27FC236}">
                  <a16:creationId xmlns:a16="http://schemas.microsoft.com/office/drawing/2014/main" id="{02155D87-B3F9-0446-A180-84A255E0F9DA}"/>
                </a:ext>
              </a:extLst>
            </p:cNvPr>
            <p:cNvSpPr/>
            <p:nvPr/>
          </p:nvSpPr>
          <p:spPr>
            <a:xfrm>
              <a:off x="1495975" y="1961180"/>
              <a:ext cx="646404" cy="177448"/>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end_offset</a:t>
              </a:r>
            </a:p>
          </p:txBody>
        </p:sp>
        <p:sp>
          <p:nvSpPr>
            <p:cNvPr id="108" name="Rounded Rectangle 107">
              <a:extLst>
                <a:ext uri="{FF2B5EF4-FFF2-40B4-BE49-F238E27FC236}">
                  <a16:creationId xmlns:a16="http://schemas.microsoft.com/office/drawing/2014/main" id="{547B5EFA-FAEB-2C4B-ADDA-D0B4AC1F3BA0}"/>
                </a:ext>
              </a:extLst>
            </p:cNvPr>
            <p:cNvSpPr/>
            <p:nvPr/>
          </p:nvSpPr>
          <p:spPr>
            <a:xfrm>
              <a:off x="670322" y="2174017"/>
              <a:ext cx="2390034" cy="531659"/>
            </a:xfrm>
            <a:prstGeom prst="roundRect">
              <a:avLst>
                <a:gd name="adj" fmla="val 0"/>
              </a:avLst>
            </a:prstGeom>
            <a:noFill/>
            <a:ln w="6350">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0              131071         100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262144         393215          64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K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393216         524287          62               </a:t>
              </a:r>
            </a:p>
          </p:txBody>
        </p:sp>
        <p:sp>
          <p:nvSpPr>
            <p:cNvPr id="109" name="모서리가 둥근 직사각형 136">
              <a:extLst>
                <a:ext uri="{FF2B5EF4-FFF2-40B4-BE49-F238E27FC236}">
                  <a16:creationId xmlns:a16="http://schemas.microsoft.com/office/drawing/2014/main" id="{1E75BD65-1619-8643-88FC-BDFE73BB4875}"/>
                </a:ext>
              </a:extLst>
            </p:cNvPr>
            <p:cNvSpPr/>
            <p:nvPr/>
          </p:nvSpPr>
          <p:spPr>
            <a:xfrm>
              <a:off x="1052455" y="1690688"/>
              <a:ext cx="1231449" cy="221935"/>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 range lists</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10" name="직선 화살표 연결선 142">
              <a:extLst>
                <a:ext uri="{FF2B5EF4-FFF2-40B4-BE49-F238E27FC236}">
                  <a16:creationId xmlns:a16="http://schemas.microsoft.com/office/drawing/2014/main" id="{9A522DE0-7887-4741-86E0-B674301AC9C3}"/>
                </a:ext>
              </a:extLst>
            </p:cNvPr>
            <p:cNvCxnSpPr>
              <a:cxnSpLocks/>
            </p:cNvCxnSpPr>
            <p:nvPr/>
          </p:nvCxnSpPr>
          <p:spPr>
            <a:xfrm>
              <a:off x="2702068" y="2439846"/>
              <a:ext cx="257105" cy="1"/>
            </a:xfrm>
            <a:prstGeom prst="straightConnector1">
              <a:avLst/>
            </a:prstGeom>
            <a:solidFill>
              <a:schemeClr val="bg1"/>
            </a:solidFill>
            <a:ln w="9525">
              <a:solidFill>
                <a:schemeClr val="dk1"/>
              </a:solidFill>
              <a:headEnd type="none"/>
              <a:tailEnd type="arrow"/>
            </a:ln>
          </p:spPr>
          <p:style>
            <a:lnRef idx="2">
              <a:schemeClr val="dk1"/>
            </a:lnRef>
            <a:fillRef idx="1">
              <a:schemeClr val="lt1"/>
            </a:fillRef>
            <a:effectRef idx="0">
              <a:schemeClr val="dk1"/>
            </a:effectRef>
            <a:fontRef idx="minor">
              <a:schemeClr val="dk1"/>
            </a:fontRef>
          </p:style>
        </p:cxnSp>
        <p:cxnSp>
          <p:nvCxnSpPr>
            <p:cNvPr id="111" name="직선 화살표 연결선 142">
              <a:extLst>
                <a:ext uri="{FF2B5EF4-FFF2-40B4-BE49-F238E27FC236}">
                  <a16:creationId xmlns:a16="http://schemas.microsoft.com/office/drawing/2014/main" id="{3D88A15A-7D42-D243-AA7F-F835C5AFBCD6}"/>
                </a:ext>
              </a:extLst>
            </p:cNvPr>
            <p:cNvCxnSpPr>
              <a:cxnSpLocks/>
            </p:cNvCxnSpPr>
            <p:nvPr/>
          </p:nvCxnSpPr>
          <p:spPr>
            <a:xfrm>
              <a:off x="2698449" y="2257565"/>
              <a:ext cx="265510" cy="0"/>
            </a:xfrm>
            <a:prstGeom prst="straightConnector1">
              <a:avLst/>
            </a:prstGeom>
            <a:solidFill>
              <a:schemeClr val="bg1"/>
            </a:solidFill>
            <a:ln w="9525">
              <a:solidFill>
                <a:schemeClr val="dk1"/>
              </a:solidFill>
              <a:headEnd type="none"/>
              <a:tailEnd type="arrow"/>
            </a:ln>
          </p:spPr>
          <p:style>
            <a:lnRef idx="2">
              <a:schemeClr val="dk1"/>
            </a:lnRef>
            <a:fillRef idx="1">
              <a:schemeClr val="lt1"/>
            </a:fillRef>
            <a:effectRef idx="0">
              <a:schemeClr val="dk1"/>
            </a:effectRef>
            <a:fontRef idx="minor">
              <a:schemeClr val="dk1"/>
            </a:fontRef>
          </p:style>
        </p:cxnSp>
        <p:cxnSp>
          <p:nvCxnSpPr>
            <p:cNvPr id="112" name="직선 화살표 연결선 142">
              <a:extLst>
                <a:ext uri="{FF2B5EF4-FFF2-40B4-BE49-F238E27FC236}">
                  <a16:creationId xmlns:a16="http://schemas.microsoft.com/office/drawing/2014/main" id="{8724D976-CF81-BB40-9DCD-DD25B0226D3C}"/>
                </a:ext>
              </a:extLst>
            </p:cNvPr>
            <p:cNvCxnSpPr>
              <a:cxnSpLocks/>
            </p:cNvCxnSpPr>
            <p:nvPr/>
          </p:nvCxnSpPr>
          <p:spPr>
            <a:xfrm flipV="1">
              <a:off x="2698449" y="2608812"/>
              <a:ext cx="260724" cy="1026"/>
            </a:xfrm>
            <a:prstGeom prst="straightConnector1">
              <a:avLst/>
            </a:prstGeom>
            <a:solidFill>
              <a:schemeClr val="bg1"/>
            </a:solidFill>
            <a:ln w="9525">
              <a:solidFill>
                <a:schemeClr val="dk1"/>
              </a:solidFill>
              <a:headEnd type="none"/>
              <a:tailEnd type="arrow"/>
            </a:ln>
          </p:spPr>
          <p:style>
            <a:lnRef idx="2">
              <a:schemeClr val="dk1"/>
            </a:lnRef>
            <a:fillRef idx="1">
              <a:schemeClr val="lt1"/>
            </a:fillRef>
            <a:effectRef idx="0">
              <a:schemeClr val="dk1"/>
            </a:effectRef>
            <a:fontRef idx="minor">
              <a:schemeClr val="dk1"/>
            </a:fontRef>
          </p:style>
        </p:cxnSp>
        <p:sp>
          <p:nvSpPr>
            <p:cNvPr id="113" name="모서리가 둥근 직사각형 125">
              <a:extLst>
                <a:ext uri="{FF2B5EF4-FFF2-40B4-BE49-F238E27FC236}">
                  <a16:creationId xmlns:a16="http://schemas.microsoft.com/office/drawing/2014/main" id="{E6370168-52E8-884E-9493-B299ABCECEA1}"/>
                </a:ext>
              </a:extLst>
            </p:cNvPr>
            <p:cNvSpPr/>
            <p:nvPr/>
          </p:nvSpPr>
          <p:spPr>
            <a:xfrm>
              <a:off x="2972674" y="2171720"/>
              <a:ext cx="561005" cy="171690"/>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1</a:t>
              </a: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4" name="모서리가 둥근 직사각형 125">
              <a:extLst>
                <a:ext uri="{FF2B5EF4-FFF2-40B4-BE49-F238E27FC236}">
                  <a16:creationId xmlns:a16="http://schemas.microsoft.com/office/drawing/2014/main" id="{59E7178D-77F1-AF47-83AA-3742CF787160}"/>
                </a:ext>
              </a:extLst>
            </p:cNvPr>
            <p:cNvSpPr/>
            <p:nvPr/>
          </p:nvSpPr>
          <p:spPr>
            <a:xfrm>
              <a:off x="2972674" y="2354001"/>
              <a:ext cx="561005" cy="171690"/>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a:t>
              </a:r>
              <a:r>
                <a:rPr kumimoji="1" lang="en-US" altLang="ko-KR" sz="1200" b="0" i="1"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3</a:t>
              </a: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5" name="모서리가 둥근 직사각형 125">
              <a:extLst>
                <a:ext uri="{FF2B5EF4-FFF2-40B4-BE49-F238E27FC236}">
                  <a16:creationId xmlns:a16="http://schemas.microsoft.com/office/drawing/2014/main" id="{3C4E85F5-47D3-5948-B743-F13216434E65}"/>
                </a:ext>
              </a:extLst>
            </p:cNvPr>
            <p:cNvSpPr/>
            <p:nvPr/>
          </p:nvSpPr>
          <p:spPr>
            <a:xfrm>
              <a:off x="2972674" y="2523993"/>
              <a:ext cx="561005" cy="171690"/>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Chunk </a:t>
              </a:r>
              <a:r>
                <a:rPr kumimoji="1" lang="en-US" altLang="ko-KR" sz="1200" b="0" i="1"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4</a:t>
              </a: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
        <p:nvSpPr>
          <p:cNvPr id="76" name="왼쪽 대괄호[L] 27">
            <a:extLst>
              <a:ext uri="{FF2B5EF4-FFF2-40B4-BE49-F238E27FC236}">
                <a16:creationId xmlns:a16="http://schemas.microsoft.com/office/drawing/2014/main" id="{04AD1A0D-9657-6940-8B38-9E4A33BCE62C}"/>
              </a:ext>
            </a:extLst>
          </p:cNvPr>
          <p:cNvSpPr/>
          <p:nvPr/>
        </p:nvSpPr>
        <p:spPr>
          <a:xfrm rot="16200000">
            <a:off x="5473104" y="2966663"/>
            <a:ext cx="88016" cy="1544946"/>
          </a:xfrm>
          <a:prstGeom prst="leftBracket">
            <a:avLst/>
          </a:prstGeom>
          <a:ln w="9525">
            <a:tailEnd type="none"/>
            <a:extLst>
              <a:ext uri="{C807C97D-BFC1-408E-A445-0C87EB9F89A2}">
                <ask:lineSketchStyleProps xmlns:ask="http://schemas.microsoft.com/office/drawing/2018/sketchyshapes" sd="1219033472">
                  <a:custGeom>
                    <a:avLst/>
                    <a:gdLst>
                      <a:gd name="connsiteX0" fmla="*/ 69986 w 69986"/>
                      <a:gd name="connsiteY0" fmla="*/ 1228460 h 1228460"/>
                      <a:gd name="connsiteX1" fmla="*/ 0 w 69986"/>
                      <a:gd name="connsiteY1" fmla="*/ 1222628 h 1228460"/>
                      <a:gd name="connsiteX2" fmla="*/ 0 w 69986"/>
                      <a:gd name="connsiteY2" fmla="*/ 5832 h 1228460"/>
                      <a:gd name="connsiteX3" fmla="*/ 69986 w 69986"/>
                      <a:gd name="connsiteY3" fmla="*/ 0 h 1228460"/>
                      <a:gd name="connsiteX4" fmla="*/ 69986 w 69986"/>
                      <a:gd name="connsiteY4" fmla="*/ 1228460 h 1228460"/>
                      <a:gd name="connsiteX0" fmla="*/ 69986 w 69986"/>
                      <a:gd name="connsiteY0" fmla="*/ 1228460 h 1228460"/>
                      <a:gd name="connsiteX1" fmla="*/ 0 w 69986"/>
                      <a:gd name="connsiteY1" fmla="*/ 1222628 h 1228460"/>
                      <a:gd name="connsiteX2" fmla="*/ 0 w 69986"/>
                      <a:gd name="connsiteY2" fmla="*/ 5832 h 1228460"/>
                      <a:gd name="connsiteX3" fmla="*/ 69986 w 69986"/>
                      <a:gd name="connsiteY3" fmla="*/ 0 h 1228460"/>
                    </a:gdLst>
                    <a:ahLst/>
                    <a:cxnLst>
                      <a:cxn ang="0">
                        <a:pos x="connsiteX0" y="connsiteY0"/>
                      </a:cxn>
                      <a:cxn ang="0">
                        <a:pos x="connsiteX1" y="connsiteY1"/>
                      </a:cxn>
                      <a:cxn ang="0">
                        <a:pos x="connsiteX2" y="connsiteY2"/>
                      </a:cxn>
                      <a:cxn ang="0">
                        <a:pos x="connsiteX3" y="connsiteY3"/>
                      </a:cxn>
                    </a:cxnLst>
                    <a:rect l="l" t="t" r="r" b="b"/>
                    <a:pathLst>
                      <a:path w="69986" h="1228460" stroke="0" extrusionOk="0">
                        <a:moveTo>
                          <a:pt x="69986" y="1228460"/>
                        </a:moveTo>
                        <a:cubicBezTo>
                          <a:pt x="31238" y="1228401"/>
                          <a:pt x="-370" y="1225988"/>
                          <a:pt x="0" y="1222628"/>
                        </a:cubicBezTo>
                        <a:cubicBezTo>
                          <a:pt x="87922" y="963034"/>
                          <a:pt x="-45342" y="417461"/>
                          <a:pt x="0" y="5832"/>
                        </a:cubicBezTo>
                        <a:cubicBezTo>
                          <a:pt x="-944" y="3533"/>
                          <a:pt x="30565" y="4249"/>
                          <a:pt x="69986" y="0"/>
                        </a:cubicBezTo>
                        <a:cubicBezTo>
                          <a:pt x="104629" y="470262"/>
                          <a:pt x="169241" y="734940"/>
                          <a:pt x="69986" y="1228460"/>
                        </a:cubicBezTo>
                        <a:close/>
                      </a:path>
                      <a:path w="69986" h="1228460" fill="none" extrusionOk="0">
                        <a:moveTo>
                          <a:pt x="69986" y="1228460"/>
                        </a:moveTo>
                        <a:cubicBezTo>
                          <a:pt x="31657" y="1228498"/>
                          <a:pt x="132" y="1225578"/>
                          <a:pt x="0" y="1222628"/>
                        </a:cubicBezTo>
                        <a:cubicBezTo>
                          <a:pt x="-100070" y="670928"/>
                          <a:pt x="-34787" y="146897"/>
                          <a:pt x="0" y="5832"/>
                        </a:cubicBezTo>
                        <a:cubicBezTo>
                          <a:pt x="-359" y="-812"/>
                          <a:pt x="28288" y="4234"/>
                          <a:pt x="69986" y="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왼쪽 대괄호[L] 133">
            <a:extLst>
              <a:ext uri="{FF2B5EF4-FFF2-40B4-BE49-F238E27FC236}">
                <a16:creationId xmlns:a16="http://schemas.microsoft.com/office/drawing/2014/main" id="{88771057-7A57-5F44-8DA1-5258C5AEB84E}"/>
              </a:ext>
            </a:extLst>
          </p:cNvPr>
          <p:cNvSpPr/>
          <p:nvPr/>
        </p:nvSpPr>
        <p:spPr>
          <a:xfrm rot="16200000">
            <a:off x="7018163" y="3275552"/>
            <a:ext cx="88016" cy="927165"/>
          </a:xfrm>
          <a:prstGeom prst="leftBracket">
            <a:avLst/>
          </a:prstGeom>
          <a:ln w="9525">
            <a:tailEnd type="none"/>
            <a:extLst>
              <a:ext uri="{C807C97D-BFC1-408E-A445-0C87EB9F89A2}">
                <ask:lineSketchStyleProps xmlns:ask="http://schemas.microsoft.com/office/drawing/2018/sketchyshapes" sd="1219033472">
                  <a:custGeom>
                    <a:avLst/>
                    <a:gdLst>
                      <a:gd name="connsiteX0" fmla="*/ 69986 w 69986"/>
                      <a:gd name="connsiteY0" fmla="*/ 982970 h 982970"/>
                      <a:gd name="connsiteX1" fmla="*/ 0 w 69986"/>
                      <a:gd name="connsiteY1" fmla="*/ 977138 h 982970"/>
                      <a:gd name="connsiteX2" fmla="*/ 0 w 69986"/>
                      <a:gd name="connsiteY2" fmla="*/ 5832 h 982970"/>
                      <a:gd name="connsiteX3" fmla="*/ 69986 w 69986"/>
                      <a:gd name="connsiteY3" fmla="*/ 0 h 982970"/>
                      <a:gd name="connsiteX4" fmla="*/ 69986 w 69986"/>
                      <a:gd name="connsiteY4" fmla="*/ 982970 h 982970"/>
                      <a:gd name="connsiteX0" fmla="*/ 69986 w 69986"/>
                      <a:gd name="connsiteY0" fmla="*/ 982970 h 982970"/>
                      <a:gd name="connsiteX1" fmla="*/ 0 w 69986"/>
                      <a:gd name="connsiteY1" fmla="*/ 977138 h 982970"/>
                      <a:gd name="connsiteX2" fmla="*/ 0 w 69986"/>
                      <a:gd name="connsiteY2" fmla="*/ 5832 h 982970"/>
                      <a:gd name="connsiteX3" fmla="*/ 69986 w 69986"/>
                      <a:gd name="connsiteY3" fmla="*/ 0 h 982970"/>
                    </a:gdLst>
                    <a:ahLst/>
                    <a:cxnLst>
                      <a:cxn ang="0">
                        <a:pos x="connsiteX0" y="connsiteY0"/>
                      </a:cxn>
                      <a:cxn ang="0">
                        <a:pos x="connsiteX1" y="connsiteY1"/>
                      </a:cxn>
                      <a:cxn ang="0">
                        <a:pos x="connsiteX2" y="connsiteY2"/>
                      </a:cxn>
                      <a:cxn ang="0">
                        <a:pos x="connsiteX3" y="connsiteY3"/>
                      </a:cxn>
                    </a:cxnLst>
                    <a:rect l="l" t="t" r="r" b="b"/>
                    <a:pathLst>
                      <a:path w="69986" h="982970" stroke="0" extrusionOk="0">
                        <a:moveTo>
                          <a:pt x="69986" y="982970"/>
                        </a:moveTo>
                        <a:cubicBezTo>
                          <a:pt x="31238" y="982911"/>
                          <a:pt x="-370" y="980498"/>
                          <a:pt x="0" y="977138"/>
                        </a:cubicBezTo>
                        <a:cubicBezTo>
                          <a:pt x="36168" y="831118"/>
                          <a:pt x="43767" y="283711"/>
                          <a:pt x="0" y="5832"/>
                        </a:cubicBezTo>
                        <a:cubicBezTo>
                          <a:pt x="-944" y="3533"/>
                          <a:pt x="30565" y="4249"/>
                          <a:pt x="69986" y="0"/>
                        </a:cubicBezTo>
                        <a:cubicBezTo>
                          <a:pt x="84716" y="248259"/>
                          <a:pt x="47445" y="766806"/>
                          <a:pt x="69986" y="982970"/>
                        </a:cubicBezTo>
                        <a:close/>
                      </a:path>
                      <a:path w="69986" h="982970" fill="none" extrusionOk="0">
                        <a:moveTo>
                          <a:pt x="69986" y="982970"/>
                        </a:moveTo>
                        <a:cubicBezTo>
                          <a:pt x="31657" y="983008"/>
                          <a:pt x="132" y="980088"/>
                          <a:pt x="0" y="977138"/>
                        </a:cubicBezTo>
                        <a:cubicBezTo>
                          <a:pt x="78901" y="504523"/>
                          <a:pt x="71420" y="238785"/>
                          <a:pt x="0" y="5832"/>
                        </a:cubicBezTo>
                        <a:cubicBezTo>
                          <a:pt x="-359" y="-812"/>
                          <a:pt x="28288" y="4234"/>
                          <a:pt x="69986" y="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왼쪽 대괄호[L] 134">
            <a:extLst>
              <a:ext uri="{FF2B5EF4-FFF2-40B4-BE49-F238E27FC236}">
                <a16:creationId xmlns:a16="http://schemas.microsoft.com/office/drawing/2014/main" id="{31998BDB-56E2-144A-962F-7004C111631A}"/>
              </a:ext>
            </a:extLst>
          </p:cNvPr>
          <p:cNvSpPr/>
          <p:nvPr/>
        </p:nvSpPr>
        <p:spPr>
          <a:xfrm rot="16200000">
            <a:off x="8411349" y="3121030"/>
            <a:ext cx="88016" cy="1236211"/>
          </a:xfrm>
          <a:prstGeom prst="leftBracket">
            <a:avLst/>
          </a:prstGeom>
          <a:ln w="9525">
            <a:tailEnd type="none"/>
            <a:extLst>
              <a:ext uri="{C807C97D-BFC1-408E-A445-0C87EB9F89A2}">
                <ask:lineSketchStyleProps xmlns:ask="http://schemas.microsoft.com/office/drawing/2018/sketchyshapes" sd="1219033472">
                  <a:custGeom>
                    <a:avLst/>
                    <a:gdLst>
                      <a:gd name="connsiteX0" fmla="*/ 69986 w 69986"/>
                      <a:gd name="connsiteY0" fmla="*/ 982970 h 982970"/>
                      <a:gd name="connsiteX1" fmla="*/ 0 w 69986"/>
                      <a:gd name="connsiteY1" fmla="*/ 977138 h 982970"/>
                      <a:gd name="connsiteX2" fmla="*/ 0 w 69986"/>
                      <a:gd name="connsiteY2" fmla="*/ 5832 h 982970"/>
                      <a:gd name="connsiteX3" fmla="*/ 69986 w 69986"/>
                      <a:gd name="connsiteY3" fmla="*/ 0 h 982970"/>
                      <a:gd name="connsiteX4" fmla="*/ 69986 w 69986"/>
                      <a:gd name="connsiteY4" fmla="*/ 982970 h 982970"/>
                      <a:gd name="connsiteX0" fmla="*/ 69986 w 69986"/>
                      <a:gd name="connsiteY0" fmla="*/ 982970 h 982970"/>
                      <a:gd name="connsiteX1" fmla="*/ 0 w 69986"/>
                      <a:gd name="connsiteY1" fmla="*/ 977138 h 982970"/>
                      <a:gd name="connsiteX2" fmla="*/ 0 w 69986"/>
                      <a:gd name="connsiteY2" fmla="*/ 5832 h 982970"/>
                      <a:gd name="connsiteX3" fmla="*/ 69986 w 69986"/>
                      <a:gd name="connsiteY3" fmla="*/ 0 h 982970"/>
                    </a:gdLst>
                    <a:ahLst/>
                    <a:cxnLst>
                      <a:cxn ang="0">
                        <a:pos x="connsiteX0" y="connsiteY0"/>
                      </a:cxn>
                      <a:cxn ang="0">
                        <a:pos x="connsiteX1" y="connsiteY1"/>
                      </a:cxn>
                      <a:cxn ang="0">
                        <a:pos x="connsiteX2" y="connsiteY2"/>
                      </a:cxn>
                      <a:cxn ang="0">
                        <a:pos x="connsiteX3" y="connsiteY3"/>
                      </a:cxn>
                    </a:cxnLst>
                    <a:rect l="l" t="t" r="r" b="b"/>
                    <a:pathLst>
                      <a:path w="69986" h="982970" stroke="0" extrusionOk="0">
                        <a:moveTo>
                          <a:pt x="69986" y="982970"/>
                        </a:moveTo>
                        <a:cubicBezTo>
                          <a:pt x="31238" y="982911"/>
                          <a:pt x="-370" y="980498"/>
                          <a:pt x="0" y="977138"/>
                        </a:cubicBezTo>
                        <a:cubicBezTo>
                          <a:pt x="36168" y="831118"/>
                          <a:pt x="43767" y="283711"/>
                          <a:pt x="0" y="5832"/>
                        </a:cubicBezTo>
                        <a:cubicBezTo>
                          <a:pt x="-944" y="3533"/>
                          <a:pt x="30565" y="4249"/>
                          <a:pt x="69986" y="0"/>
                        </a:cubicBezTo>
                        <a:cubicBezTo>
                          <a:pt x="84716" y="248259"/>
                          <a:pt x="47445" y="766806"/>
                          <a:pt x="69986" y="982970"/>
                        </a:cubicBezTo>
                        <a:close/>
                      </a:path>
                      <a:path w="69986" h="982970" fill="none" extrusionOk="0">
                        <a:moveTo>
                          <a:pt x="69986" y="982970"/>
                        </a:moveTo>
                        <a:cubicBezTo>
                          <a:pt x="31657" y="983008"/>
                          <a:pt x="132" y="980088"/>
                          <a:pt x="0" y="977138"/>
                        </a:cubicBezTo>
                        <a:cubicBezTo>
                          <a:pt x="78901" y="504523"/>
                          <a:pt x="71420" y="238785"/>
                          <a:pt x="0" y="5832"/>
                        </a:cubicBezTo>
                        <a:cubicBezTo>
                          <a:pt x="-359" y="-812"/>
                          <a:pt x="28288" y="4234"/>
                          <a:pt x="69986" y="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모서리가 둥근 직사각형 136">
            <a:extLst>
              <a:ext uri="{FF2B5EF4-FFF2-40B4-BE49-F238E27FC236}">
                <a16:creationId xmlns:a16="http://schemas.microsoft.com/office/drawing/2014/main" id="{4D04CB38-4324-EB41-8313-40E9F541FE12}"/>
              </a:ext>
            </a:extLst>
          </p:cNvPr>
          <p:cNvSpPr/>
          <p:nvPr/>
        </p:nvSpPr>
        <p:spPr>
          <a:xfrm>
            <a:off x="4680428" y="3843392"/>
            <a:ext cx="1624028" cy="279112"/>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Need migration</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0" name="모서리가 둥근 직사각형 137">
            <a:extLst>
              <a:ext uri="{FF2B5EF4-FFF2-40B4-BE49-F238E27FC236}">
                <a16:creationId xmlns:a16="http://schemas.microsoft.com/office/drawing/2014/main" id="{EA18B385-451B-9B4D-ADE1-2319C9062C41}"/>
              </a:ext>
            </a:extLst>
          </p:cNvPr>
          <p:cNvSpPr/>
          <p:nvPr/>
        </p:nvSpPr>
        <p:spPr>
          <a:xfrm>
            <a:off x="6593147" y="3843392"/>
            <a:ext cx="927166" cy="279112"/>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Keep</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1" name="모서리가 둥근 직사각형 138">
            <a:extLst>
              <a:ext uri="{FF2B5EF4-FFF2-40B4-BE49-F238E27FC236}">
                <a16:creationId xmlns:a16="http://schemas.microsoft.com/office/drawing/2014/main" id="{D4AE199E-5983-0D40-949B-8F4A835325C0}"/>
              </a:ext>
            </a:extLst>
          </p:cNvPr>
          <p:cNvSpPr/>
          <p:nvPr/>
        </p:nvSpPr>
        <p:spPr>
          <a:xfrm>
            <a:off x="7601199" y="3843392"/>
            <a:ext cx="1668095" cy="279112"/>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Need migration</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2" name="모서리가 둥근 직사각형 160">
            <a:extLst>
              <a:ext uri="{FF2B5EF4-FFF2-40B4-BE49-F238E27FC236}">
                <a16:creationId xmlns:a16="http://schemas.microsoft.com/office/drawing/2014/main" id="{87CB4903-F0D4-344F-B24A-CD30493426D6}"/>
              </a:ext>
            </a:extLst>
          </p:cNvPr>
          <p:cNvSpPr/>
          <p:nvPr/>
        </p:nvSpPr>
        <p:spPr>
          <a:xfrm>
            <a:off x="2621210" y="3826269"/>
            <a:ext cx="1978333" cy="426530"/>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Fragmentation </a:t>
            </a:r>
            <a:b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Checking</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6" name="모서리가 둥근 직사각형 77">
            <a:extLst>
              <a:ext uri="{FF2B5EF4-FFF2-40B4-BE49-F238E27FC236}">
                <a16:creationId xmlns:a16="http://schemas.microsoft.com/office/drawing/2014/main" id="{B2E8A657-906D-E94D-AAD4-1786566FC08D}"/>
              </a:ext>
            </a:extLst>
          </p:cNvPr>
          <p:cNvSpPr/>
          <p:nvPr/>
        </p:nvSpPr>
        <p:spPr>
          <a:xfrm>
            <a:off x="9385262" y="3072990"/>
            <a:ext cx="916369" cy="543295"/>
          </a:xfrm>
          <a:prstGeom prst="roundRect">
            <a:avLst>
              <a:gd name="adj" fmla="val 4650"/>
            </a:avLst>
          </a:prstGeom>
          <a:solidFill>
            <a:schemeClr val="bg1">
              <a:alpha val="0"/>
            </a:schemeClr>
          </a:solidFill>
          <a:ln w="222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모서리가 둥근 직사각형 77">
            <a:extLst>
              <a:ext uri="{FF2B5EF4-FFF2-40B4-BE49-F238E27FC236}">
                <a16:creationId xmlns:a16="http://schemas.microsoft.com/office/drawing/2014/main" id="{C50BB10A-FCFA-A24D-B4CA-C2200A1CFE83}"/>
              </a:ext>
            </a:extLst>
          </p:cNvPr>
          <p:cNvSpPr/>
          <p:nvPr/>
        </p:nvSpPr>
        <p:spPr>
          <a:xfrm>
            <a:off x="10311631" y="3072990"/>
            <a:ext cx="916369" cy="543295"/>
          </a:xfrm>
          <a:prstGeom prst="roundRect">
            <a:avLst>
              <a:gd name="adj" fmla="val 4650"/>
            </a:avLst>
          </a:prstGeom>
          <a:solidFill>
            <a:schemeClr val="bg1">
              <a:alpha val="0"/>
            </a:schemeClr>
          </a:solidFill>
          <a:ln w="222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모서리가 둥근 직사각형 89">
            <a:extLst>
              <a:ext uri="{FF2B5EF4-FFF2-40B4-BE49-F238E27FC236}">
                <a16:creationId xmlns:a16="http://schemas.microsoft.com/office/drawing/2014/main" id="{4F65B1C0-5055-0E46-9D29-81DB663A87EF}"/>
              </a:ext>
            </a:extLst>
          </p:cNvPr>
          <p:cNvSpPr/>
          <p:nvPr/>
        </p:nvSpPr>
        <p:spPr>
          <a:xfrm>
            <a:off x="9383968" y="2782252"/>
            <a:ext cx="1835327" cy="244610"/>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Block Allocation</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0" name="모서리가 둥근 직사각형 145">
            <a:extLst>
              <a:ext uri="{FF2B5EF4-FFF2-40B4-BE49-F238E27FC236}">
                <a16:creationId xmlns:a16="http://schemas.microsoft.com/office/drawing/2014/main" id="{7257784B-A07B-BE4F-81A5-33512A305F51}"/>
              </a:ext>
            </a:extLst>
          </p:cNvPr>
          <p:cNvSpPr/>
          <p:nvPr/>
        </p:nvSpPr>
        <p:spPr>
          <a:xfrm>
            <a:off x="5035488" y="4279131"/>
            <a:ext cx="309002" cy="331352"/>
          </a:xfrm>
          <a:prstGeom prst="roundRect">
            <a:avLst>
              <a:gd name="adj" fmla="val 14939"/>
            </a:avLst>
          </a:prstGeom>
          <a:solidFill>
            <a:schemeClr val="accent6">
              <a:lumMod val="75000"/>
            </a:schemeClr>
          </a:solidFill>
          <a:ln w="4127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모서리가 둥근 직사각형 146">
            <a:extLst>
              <a:ext uri="{FF2B5EF4-FFF2-40B4-BE49-F238E27FC236}">
                <a16:creationId xmlns:a16="http://schemas.microsoft.com/office/drawing/2014/main" id="{0A996FF8-1F64-4648-B06A-8A70A392B971}"/>
              </a:ext>
            </a:extLst>
          </p:cNvPr>
          <p:cNvSpPr/>
          <p:nvPr/>
        </p:nvSpPr>
        <p:spPr>
          <a:xfrm>
            <a:off x="5344489" y="4279131"/>
            <a:ext cx="309002" cy="331352"/>
          </a:xfrm>
          <a:prstGeom prst="roundRect">
            <a:avLst>
              <a:gd name="adj" fmla="val 14939"/>
            </a:avLst>
          </a:prstGeom>
          <a:solidFill>
            <a:schemeClr val="accent6">
              <a:lumMod val="75000"/>
            </a:schemeClr>
          </a:solidFill>
          <a:ln w="4127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모서리가 둥근 직사각형 147">
            <a:extLst>
              <a:ext uri="{FF2B5EF4-FFF2-40B4-BE49-F238E27FC236}">
                <a16:creationId xmlns:a16="http://schemas.microsoft.com/office/drawing/2014/main" id="{625A44F9-866D-E643-8681-F813D26E6DF5}"/>
              </a:ext>
            </a:extLst>
          </p:cNvPr>
          <p:cNvSpPr/>
          <p:nvPr/>
        </p:nvSpPr>
        <p:spPr>
          <a:xfrm>
            <a:off x="5653491" y="4279131"/>
            <a:ext cx="309002" cy="331352"/>
          </a:xfrm>
          <a:prstGeom prst="roundRect">
            <a:avLst>
              <a:gd name="adj" fmla="val 14939"/>
            </a:avLst>
          </a:prstGeom>
          <a:solidFill>
            <a:schemeClr val="accent6">
              <a:lumMod val="75000"/>
            </a:schemeClr>
          </a:solidFill>
          <a:ln w="4127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모서리가 둥근 직사각형 150">
            <a:extLst>
              <a:ext uri="{FF2B5EF4-FFF2-40B4-BE49-F238E27FC236}">
                <a16:creationId xmlns:a16="http://schemas.microsoft.com/office/drawing/2014/main" id="{F028BE0F-DD27-7D4F-A895-841CF3132928}"/>
              </a:ext>
            </a:extLst>
          </p:cNvPr>
          <p:cNvSpPr/>
          <p:nvPr/>
        </p:nvSpPr>
        <p:spPr>
          <a:xfrm>
            <a:off x="7956436" y="4618422"/>
            <a:ext cx="309002" cy="331352"/>
          </a:xfrm>
          <a:prstGeom prst="roundRect">
            <a:avLst>
              <a:gd name="adj" fmla="val 14939"/>
            </a:avLst>
          </a:prstGeom>
          <a:solidFill>
            <a:schemeClr val="accent4">
              <a:lumMod val="75000"/>
            </a:schemeClr>
          </a:solidFill>
          <a:ln w="4127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모서리가 둥근 직사각형 151">
            <a:extLst>
              <a:ext uri="{FF2B5EF4-FFF2-40B4-BE49-F238E27FC236}">
                <a16:creationId xmlns:a16="http://schemas.microsoft.com/office/drawing/2014/main" id="{4FEE7212-CE74-3542-8179-F59AAD335868}"/>
              </a:ext>
            </a:extLst>
          </p:cNvPr>
          <p:cNvSpPr/>
          <p:nvPr/>
        </p:nvSpPr>
        <p:spPr>
          <a:xfrm>
            <a:off x="8265437" y="4618422"/>
            <a:ext cx="309002" cy="331352"/>
          </a:xfrm>
          <a:prstGeom prst="roundRect">
            <a:avLst>
              <a:gd name="adj" fmla="val 14939"/>
            </a:avLst>
          </a:prstGeom>
          <a:solidFill>
            <a:schemeClr val="accent4">
              <a:lumMod val="75000"/>
            </a:schemeClr>
          </a:solidFill>
          <a:ln w="4127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7" name="모서리가 둥근 직사각형 152">
            <a:extLst>
              <a:ext uri="{FF2B5EF4-FFF2-40B4-BE49-F238E27FC236}">
                <a16:creationId xmlns:a16="http://schemas.microsoft.com/office/drawing/2014/main" id="{87C727A4-827D-AA49-AC81-3739219EFEB4}"/>
              </a:ext>
            </a:extLst>
          </p:cNvPr>
          <p:cNvSpPr/>
          <p:nvPr/>
        </p:nvSpPr>
        <p:spPr>
          <a:xfrm>
            <a:off x="8574439" y="4618422"/>
            <a:ext cx="309002" cy="331352"/>
          </a:xfrm>
          <a:prstGeom prst="roundRect">
            <a:avLst>
              <a:gd name="adj" fmla="val 14939"/>
            </a:avLst>
          </a:prstGeom>
          <a:solidFill>
            <a:schemeClr val="accent4">
              <a:lumMod val="75000"/>
            </a:schemeClr>
          </a:solidFill>
          <a:ln w="4127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19" name="꺾인 연결선[E] 156">
            <a:extLst>
              <a:ext uri="{FF2B5EF4-FFF2-40B4-BE49-F238E27FC236}">
                <a16:creationId xmlns:a16="http://schemas.microsoft.com/office/drawing/2014/main" id="{38F40819-60FE-F94B-9DB2-1A4A1C94FC63}"/>
              </a:ext>
            </a:extLst>
          </p:cNvPr>
          <p:cNvCxnSpPr>
            <a:stCxn id="102" idx="3"/>
          </p:cNvCxnSpPr>
          <p:nvPr/>
        </p:nvCxnSpPr>
        <p:spPr>
          <a:xfrm flipV="1">
            <a:off x="5962493" y="3616285"/>
            <a:ext cx="3571976" cy="828522"/>
          </a:xfrm>
          <a:prstGeom prst="bentConnector2">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0" name="꺾인 연결선[E] 157">
            <a:extLst>
              <a:ext uri="{FF2B5EF4-FFF2-40B4-BE49-F238E27FC236}">
                <a16:creationId xmlns:a16="http://schemas.microsoft.com/office/drawing/2014/main" id="{8B4122A2-A3B7-B74A-8AF6-A185BE57FD65}"/>
              </a:ext>
            </a:extLst>
          </p:cNvPr>
          <p:cNvCxnSpPr>
            <a:cxnSpLocks/>
            <a:stCxn id="117" idx="3"/>
          </p:cNvCxnSpPr>
          <p:nvPr/>
        </p:nvCxnSpPr>
        <p:spPr>
          <a:xfrm flipV="1">
            <a:off x="8883441" y="3616285"/>
            <a:ext cx="1578131" cy="1167813"/>
          </a:xfrm>
          <a:prstGeom prst="bentConnector2">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1" name="모서리가 둥근 직사각형 160">
            <a:extLst>
              <a:ext uri="{FF2B5EF4-FFF2-40B4-BE49-F238E27FC236}">
                <a16:creationId xmlns:a16="http://schemas.microsoft.com/office/drawing/2014/main" id="{2DE0AF7C-5A36-1C49-B0DD-CB1D1C38256F}"/>
              </a:ext>
            </a:extLst>
          </p:cNvPr>
          <p:cNvSpPr/>
          <p:nvPr/>
        </p:nvSpPr>
        <p:spPr>
          <a:xfrm>
            <a:off x="9049770" y="4199733"/>
            <a:ext cx="1869874" cy="305322"/>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ts val="1240"/>
              </a:lnSpc>
              <a:spcBef>
                <a:spcPts val="0"/>
              </a:spcBef>
              <a:spcAft>
                <a:spcPts val="0"/>
              </a:spcAft>
              <a:buClrTx/>
              <a:buSzTx/>
              <a:buFontTx/>
              <a:buNone/>
              <a:tabLst/>
              <a:defRPr/>
            </a:pPr>
            <a:r>
              <a:rPr kumimoji="1"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 Data Migration</a:t>
            </a:r>
            <a:endParaRPr kumimoji="1" lang="ko-Kore-KR"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2" name="모서리가 둥근 직사각형 172">
            <a:extLst>
              <a:ext uri="{FF2B5EF4-FFF2-40B4-BE49-F238E27FC236}">
                <a16:creationId xmlns:a16="http://schemas.microsoft.com/office/drawing/2014/main" id="{2124BE76-F79D-5F41-9290-C932EF9E8EA0}"/>
              </a:ext>
            </a:extLst>
          </p:cNvPr>
          <p:cNvSpPr/>
          <p:nvPr/>
        </p:nvSpPr>
        <p:spPr>
          <a:xfrm>
            <a:off x="4420823" y="5602590"/>
            <a:ext cx="6040741" cy="543295"/>
          </a:xfrm>
          <a:prstGeom prst="roundRect">
            <a:avLst>
              <a:gd name="adj" fmla="val 14939"/>
            </a:avLst>
          </a:prstGeom>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3" name="모서리가 둥근 직사각형 173">
            <a:extLst>
              <a:ext uri="{FF2B5EF4-FFF2-40B4-BE49-F238E27FC236}">
                <a16:creationId xmlns:a16="http://schemas.microsoft.com/office/drawing/2014/main" id="{EA67949C-5C94-7149-9D45-7D8AB5580F31}"/>
              </a:ext>
            </a:extLst>
          </p:cNvPr>
          <p:cNvSpPr/>
          <p:nvPr/>
        </p:nvSpPr>
        <p:spPr>
          <a:xfrm>
            <a:off x="6428185" y="5602590"/>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 name="모서리가 둥근 직사각형 174">
            <a:extLst>
              <a:ext uri="{FF2B5EF4-FFF2-40B4-BE49-F238E27FC236}">
                <a16:creationId xmlns:a16="http://schemas.microsoft.com/office/drawing/2014/main" id="{52B1E785-7ABE-5C43-8FD8-108126CBBEEF}"/>
              </a:ext>
            </a:extLst>
          </p:cNvPr>
          <p:cNvSpPr/>
          <p:nvPr/>
        </p:nvSpPr>
        <p:spPr>
          <a:xfrm>
            <a:off x="6737187" y="5602590"/>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 name="모서리가 둥근 직사각형 175">
            <a:extLst>
              <a:ext uri="{FF2B5EF4-FFF2-40B4-BE49-F238E27FC236}">
                <a16:creationId xmlns:a16="http://schemas.microsoft.com/office/drawing/2014/main" id="{16B3E926-E088-BE42-B6D5-76ED0006783B}"/>
              </a:ext>
            </a:extLst>
          </p:cNvPr>
          <p:cNvSpPr/>
          <p:nvPr/>
        </p:nvSpPr>
        <p:spPr>
          <a:xfrm>
            <a:off x="7046188" y="5602590"/>
            <a:ext cx="309002" cy="543295"/>
          </a:xfrm>
          <a:prstGeom prst="roundRect">
            <a:avLst>
              <a:gd name="adj" fmla="val 14939"/>
            </a:avLst>
          </a:prstGeom>
          <a:solidFill>
            <a:schemeClr val="accent5">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6" name="모서리가 둥근 직사각형 176">
            <a:extLst>
              <a:ext uri="{FF2B5EF4-FFF2-40B4-BE49-F238E27FC236}">
                <a16:creationId xmlns:a16="http://schemas.microsoft.com/office/drawing/2014/main" id="{D08CF047-A542-734E-B82A-AA1513D10386}"/>
              </a:ext>
            </a:extLst>
          </p:cNvPr>
          <p:cNvSpPr/>
          <p:nvPr/>
        </p:nvSpPr>
        <p:spPr>
          <a:xfrm>
            <a:off x="7355189" y="56025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모서리가 둥근 직사각형 177">
            <a:extLst>
              <a:ext uri="{FF2B5EF4-FFF2-40B4-BE49-F238E27FC236}">
                <a16:creationId xmlns:a16="http://schemas.microsoft.com/office/drawing/2014/main" id="{5F11B6F5-886F-EF49-9F85-9FF7CEE1A1FD}"/>
              </a:ext>
            </a:extLst>
          </p:cNvPr>
          <p:cNvSpPr/>
          <p:nvPr/>
        </p:nvSpPr>
        <p:spPr>
          <a:xfrm>
            <a:off x="7664292" y="5602590"/>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모서리가 둥근 직사각형 178">
            <a:extLst>
              <a:ext uri="{FF2B5EF4-FFF2-40B4-BE49-F238E27FC236}">
                <a16:creationId xmlns:a16="http://schemas.microsoft.com/office/drawing/2014/main" id="{37227632-0E9C-2E4D-A26D-55425B1F0944}"/>
              </a:ext>
            </a:extLst>
          </p:cNvPr>
          <p:cNvSpPr/>
          <p:nvPr/>
        </p:nvSpPr>
        <p:spPr>
          <a:xfrm>
            <a:off x="7973294" y="5602590"/>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 name="모서리가 둥근 직사각형 179">
            <a:extLst>
              <a:ext uri="{FF2B5EF4-FFF2-40B4-BE49-F238E27FC236}">
                <a16:creationId xmlns:a16="http://schemas.microsoft.com/office/drawing/2014/main" id="{B215D418-56E4-4E4A-AF95-FF9559A3DEE6}"/>
              </a:ext>
            </a:extLst>
          </p:cNvPr>
          <p:cNvSpPr/>
          <p:nvPr/>
        </p:nvSpPr>
        <p:spPr>
          <a:xfrm>
            <a:off x="8282296" y="5602590"/>
            <a:ext cx="309002" cy="543295"/>
          </a:xfrm>
          <a:prstGeom prst="roundRect">
            <a:avLst>
              <a:gd name="adj" fmla="val 14939"/>
            </a:avLst>
          </a:prstGeom>
          <a:solidFill>
            <a:schemeClr val="accent6">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 name="모서리가 둥근 직사각형 180">
            <a:extLst>
              <a:ext uri="{FF2B5EF4-FFF2-40B4-BE49-F238E27FC236}">
                <a16:creationId xmlns:a16="http://schemas.microsoft.com/office/drawing/2014/main" id="{06769BC4-1BFF-C844-AC37-222095B9B4E5}"/>
              </a:ext>
            </a:extLst>
          </p:cNvPr>
          <p:cNvSpPr/>
          <p:nvPr/>
        </p:nvSpPr>
        <p:spPr>
          <a:xfrm>
            <a:off x="8591296" y="5602590"/>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1" name="모서리가 둥근 직사각형 181">
            <a:extLst>
              <a:ext uri="{FF2B5EF4-FFF2-40B4-BE49-F238E27FC236}">
                <a16:creationId xmlns:a16="http://schemas.microsoft.com/office/drawing/2014/main" id="{C62DBB67-859B-554B-9184-F589CEB9AA10}"/>
              </a:ext>
            </a:extLst>
          </p:cNvPr>
          <p:cNvSpPr/>
          <p:nvPr/>
        </p:nvSpPr>
        <p:spPr>
          <a:xfrm>
            <a:off x="8900401" y="5602590"/>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모서리가 둥근 직사각형 182">
            <a:extLst>
              <a:ext uri="{FF2B5EF4-FFF2-40B4-BE49-F238E27FC236}">
                <a16:creationId xmlns:a16="http://schemas.microsoft.com/office/drawing/2014/main" id="{9873F1E8-F69C-054D-8267-789A6FD87597}"/>
              </a:ext>
            </a:extLst>
          </p:cNvPr>
          <p:cNvSpPr/>
          <p:nvPr/>
        </p:nvSpPr>
        <p:spPr>
          <a:xfrm>
            <a:off x="9209403" y="5602590"/>
            <a:ext cx="309002" cy="543295"/>
          </a:xfrm>
          <a:prstGeom prst="roundRect">
            <a:avLst>
              <a:gd name="adj" fmla="val 14939"/>
            </a:avLst>
          </a:prstGeom>
          <a:solidFill>
            <a:schemeClr val="accent4">
              <a:lumMod val="7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3" name="모서리가 둥근 직사각형 183">
            <a:extLst>
              <a:ext uri="{FF2B5EF4-FFF2-40B4-BE49-F238E27FC236}">
                <a16:creationId xmlns:a16="http://schemas.microsoft.com/office/drawing/2014/main" id="{990A1263-752D-DA42-8C7F-7625A9309624}"/>
              </a:ext>
            </a:extLst>
          </p:cNvPr>
          <p:cNvSpPr/>
          <p:nvPr/>
        </p:nvSpPr>
        <p:spPr>
          <a:xfrm>
            <a:off x="9518405" y="56025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 name="모서리가 둥근 직사각형 184">
            <a:extLst>
              <a:ext uri="{FF2B5EF4-FFF2-40B4-BE49-F238E27FC236}">
                <a16:creationId xmlns:a16="http://schemas.microsoft.com/office/drawing/2014/main" id="{F80666B6-FACC-724B-B0CA-E63059E1441F}"/>
              </a:ext>
            </a:extLst>
          </p:cNvPr>
          <p:cNvSpPr/>
          <p:nvPr/>
        </p:nvSpPr>
        <p:spPr>
          <a:xfrm>
            <a:off x="4574430" y="5602590"/>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모서리가 둥근 직사각형 191">
            <a:extLst>
              <a:ext uri="{FF2B5EF4-FFF2-40B4-BE49-F238E27FC236}">
                <a16:creationId xmlns:a16="http://schemas.microsoft.com/office/drawing/2014/main" id="{32BE06A6-7837-4A45-A1FE-A4DA29877D6D}"/>
              </a:ext>
            </a:extLst>
          </p:cNvPr>
          <p:cNvSpPr/>
          <p:nvPr/>
        </p:nvSpPr>
        <p:spPr>
          <a:xfrm>
            <a:off x="9830206" y="5602590"/>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6" name="직선 화살표 연결선 205">
            <a:extLst>
              <a:ext uri="{FF2B5EF4-FFF2-40B4-BE49-F238E27FC236}">
                <a16:creationId xmlns:a16="http://schemas.microsoft.com/office/drawing/2014/main" id="{E4359FF8-4D1D-7F44-8F81-8C73CF22C453}"/>
              </a:ext>
            </a:extLst>
          </p:cNvPr>
          <p:cNvCxnSpPr>
            <a:cxnSpLocks/>
          </p:cNvCxnSpPr>
          <p:nvPr/>
        </p:nvCxnSpPr>
        <p:spPr>
          <a:xfrm>
            <a:off x="7653440" y="4949775"/>
            <a:ext cx="0" cy="549325"/>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7" name="모서리가 둥근 직사각형 203">
            <a:extLst>
              <a:ext uri="{FF2B5EF4-FFF2-40B4-BE49-F238E27FC236}">
                <a16:creationId xmlns:a16="http://schemas.microsoft.com/office/drawing/2014/main" id="{43D15E69-98FB-4A4E-9A48-5E11312FA147}"/>
              </a:ext>
            </a:extLst>
          </p:cNvPr>
          <p:cNvSpPr/>
          <p:nvPr/>
        </p:nvSpPr>
        <p:spPr>
          <a:xfrm>
            <a:off x="6482662" y="5102433"/>
            <a:ext cx="2341556" cy="249942"/>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ts val="1240"/>
              </a:lnSpc>
              <a:spcBef>
                <a:spcPts val="0"/>
              </a:spcBef>
              <a:spcAft>
                <a:spcPts val="0"/>
              </a:spcAft>
              <a:buClrTx/>
              <a:buSzTx/>
              <a:buFontTx/>
              <a:buNone/>
              <a:tabLst/>
              <a:defRPr/>
            </a:pPr>
            <a:r>
              <a:rPr kumimoji="1"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After defragmentation</a:t>
            </a:r>
            <a:endParaRPr kumimoji="1" lang="ko-Kore-KR"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8" name="모서리가 둥근 직사각형 183">
            <a:extLst>
              <a:ext uri="{FF2B5EF4-FFF2-40B4-BE49-F238E27FC236}">
                <a16:creationId xmlns:a16="http://schemas.microsoft.com/office/drawing/2014/main" id="{D9730153-042E-5145-AD81-66C25B30A1B2}"/>
              </a:ext>
            </a:extLst>
          </p:cNvPr>
          <p:cNvSpPr/>
          <p:nvPr/>
        </p:nvSpPr>
        <p:spPr>
          <a:xfrm>
            <a:off x="4877933" y="5605064"/>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9" name="모서리가 둥근 직사각형 184">
            <a:extLst>
              <a:ext uri="{FF2B5EF4-FFF2-40B4-BE49-F238E27FC236}">
                <a16:creationId xmlns:a16="http://schemas.microsoft.com/office/drawing/2014/main" id="{851357C2-4FCB-A346-949E-02EC9CF2881E}"/>
              </a:ext>
            </a:extLst>
          </p:cNvPr>
          <p:cNvSpPr/>
          <p:nvPr/>
        </p:nvSpPr>
        <p:spPr>
          <a:xfrm>
            <a:off x="5496037" y="5605064"/>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모서리가 둥근 직사각형 185">
            <a:extLst>
              <a:ext uri="{FF2B5EF4-FFF2-40B4-BE49-F238E27FC236}">
                <a16:creationId xmlns:a16="http://schemas.microsoft.com/office/drawing/2014/main" id="{1B0F18F1-7505-1B46-BDB6-5C6B53C0CC4A}"/>
              </a:ext>
            </a:extLst>
          </p:cNvPr>
          <p:cNvSpPr/>
          <p:nvPr/>
        </p:nvSpPr>
        <p:spPr>
          <a:xfrm>
            <a:off x="5805039" y="5605064"/>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모서리가 둥근 직사각형 191">
            <a:extLst>
              <a:ext uri="{FF2B5EF4-FFF2-40B4-BE49-F238E27FC236}">
                <a16:creationId xmlns:a16="http://schemas.microsoft.com/office/drawing/2014/main" id="{5B1DB7C6-63F7-7B48-BE0C-69E852C9E91B}"/>
              </a:ext>
            </a:extLst>
          </p:cNvPr>
          <p:cNvSpPr/>
          <p:nvPr/>
        </p:nvSpPr>
        <p:spPr>
          <a:xfrm>
            <a:off x="5189734" y="5605064"/>
            <a:ext cx="309002" cy="543295"/>
          </a:xfrm>
          <a:prstGeom prst="roundRect">
            <a:avLst>
              <a:gd name="adj" fmla="val 14939"/>
            </a:avLst>
          </a:prstGeom>
          <a:solidFill>
            <a:schemeClr val="bg1">
              <a:lumMod val="65000"/>
            </a:schemeClr>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모서리가 둥근 직사각형 192">
            <a:extLst>
              <a:ext uri="{FF2B5EF4-FFF2-40B4-BE49-F238E27FC236}">
                <a16:creationId xmlns:a16="http://schemas.microsoft.com/office/drawing/2014/main" id="{C4005A59-2F83-3A44-BAB5-BA8CFF5B93BF}"/>
              </a:ext>
            </a:extLst>
          </p:cNvPr>
          <p:cNvSpPr/>
          <p:nvPr/>
        </p:nvSpPr>
        <p:spPr>
          <a:xfrm>
            <a:off x="6116536" y="5605064"/>
            <a:ext cx="309002" cy="543295"/>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모서리가 둥근 직사각형 160">
            <a:extLst>
              <a:ext uri="{FF2B5EF4-FFF2-40B4-BE49-F238E27FC236}">
                <a16:creationId xmlns:a16="http://schemas.microsoft.com/office/drawing/2014/main" id="{E18E9565-202C-CD4F-B250-8A8D8D1D11B2}"/>
              </a:ext>
            </a:extLst>
          </p:cNvPr>
          <p:cNvSpPr/>
          <p:nvPr/>
        </p:nvSpPr>
        <p:spPr>
          <a:xfrm>
            <a:off x="4461908" y="6279610"/>
            <a:ext cx="1978333" cy="426530"/>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Not performance critical data</a:t>
            </a:r>
            <a:endParaRPr kumimoji="1" lang="ko-Kore-KR"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400830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Evaluation</a:t>
            </a:r>
          </a:p>
        </p:txBody>
      </p:sp>
      <p:sp>
        <p:nvSpPr>
          <p:cNvPr id="3" name="TextBox 2">
            <a:extLst>
              <a:ext uri="{FF2B5EF4-FFF2-40B4-BE49-F238E27FC236}">
                <a16:creationId xmlns:a16="http://schemas.microsoft.com/office/drawing/2014/main" id="{00571242-754B-154C-8A48-65CB4F2CDF70}"/>
              </a:ext>
            </a:extLst>
          </p:cNvPr>
          <p:cNvSpPr txBox="1"/>
          <p:nvPr/>
        </p:nvSpPr>
        <p:spPr>
          <a:xfrm>
            <a:off x="838200" y="4905375"/>
            <a:ext cx="9055308" cy="1460500"/>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Objectives</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Does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FragPicker</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reduce the </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amount of writes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 defragmentation?</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Does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FragPicker</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achieve a similar level of </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performance gain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compared with conventional tools?</a:t>
            </a:r>
          </a:p>
        </p:txBody>
      </p:sp>
      <p:sp>
        <p:nvSpPr>
          <p:cNvPr id="5" name="TextBox 4">
            <a:extLst>
              <a:ext uri="{FF2B5EF4-FFF2-40B4-BE49-F238E27FC236}">
                <a16:creationId xmlns:a16="http://schemas.microsoft.com/office/drawing/2014/main" id="{7E947702-B146-8F40-80EF-E0D9032CF926}"/>
              </a:ext>
            </a:extLst>
          </p:cNvPr>
          <p:cNvSpPr txBox="1"/>
          <p:nvPr/>
        </p:nvSpPr>
        <p:spPr>
          <a:xfrm>
            <a:off x="838200" y="1902151"/>
            <a:ext cx="7363388" cy="1447799"/>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Storage</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Samsung SATA Flash SSD 850 PRO 256GB</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Intel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NVMe</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Optane SSD 905P 960GB</a:t>
            </a:r>
          </a:p>
        </p:txBody>
      </p:sp>
      <p:pic>
        <p:nvPicPr>
          <p:cNvPr id="1026" name="Picture 2" descr="Samsung 대한민국">
            <a:extLst>
              <a:ext uri="{FF2B5EF4-FFF2-40B4-BE49-F238E27FC236}">
                <a16:creationId xmlns:a16="http://schemas.microsoft.com/office/drawing/2014/main" id="{9CC6E9FA-9C35-D048-B841-615996CDB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836" y="1675192"/>
            <a:ext cx="2171699" cy="14477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인텔® Optane™ SSD 9 시리즈 - 제품 정보, 문서, 지원 및 다운로드 | 인텔">
            <a:extLst>
              <a:ext uri="{FF2B5EF4-FFF2-40B4-BE49-F238E27FC236}">
                <a16:creationId xmlns:a16="http://schemas.microsoft.com/office/drawing/2014/main" id="{7D892069-B08C-9848-AA76-729B3F64C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8703" y="1511759"/>
            <a:ext cx="3083297" cy="17343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BDBA107-C6F1-1246-A7FA-A4D3EB04D45C}"/>
              </a:ext>
            </a:extLst>
          </p:cNvPr>
          <p:cNvSpPr txBox="1"/>
          <p:nvPr/>
        </p:nvSpPr>
        <p:spPr>
          <a:xfrm>
            <a:off x="838200" y="3438002"/>
            <a:ext cx="7363388" cy="1447799"/>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Workloads</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Sequential read/update</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Stride read/update</a:t>
            </a:r>
          </a:p>
        </p:txBody>
      </p:sp>
    </p:spTree>
    <p:extLst>
      <p:ext uri="{BB962C8B-B14F-4D97-AF65-F5344CB8AC3E}">
        <p14:creationId xmlns:p14="http://schemas.microsoft.com/office/powerpoint/2010/main" val="224819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Evaluation (Flash SSD)</a:t>
            </a:r>
          </a:p>
        </p:txBody>
      </p:sp>
      <p:sp>
        <p:nvSpPr>
          <p:cNvPr id="11" name="TextBox 10">
            <a:extLst>
              <a:ext uri="{FF2B5EF4-FFF2-40B4-BE49-F238E27FC236}">
                <a16:creationId xmlns:a16="http://schemas.microsoft.com/office/drawing/2014/main" id="{9341E927-47D8-A640-8121-AAE523FE0ED1}"/>
              </a:ext>
            </a:extLst>
          </p:cNvPr>
          <p:cNvSpPr txBox="1"/>
          <p:nvPr/>
        </p:nvSpPr>
        <p:spPr>
          <a:xfrm>
            <a:off x="458056" y="1690688"/>
            <a:ext cx="11418870" cy="2645006"/>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 name="TextBox 12">
            <a:extLst>
              <a:ext uri="{FF2B5EF4-FFF2-40B4-BE49-F238E27FC236}">
                <a16:creationId xmlns:a16="http://schemas.microsoft.com/office/drawing/2014/main" id="{316020A8-BBEC-B148-96F3-6355F35EF3D9}"/>
              </a:ext>
            </a:extLst>
          </p:cNvPr>
          <p:cNvSpPr txBox="1"/>
          <p:nvPr/>
        </p:nvSpPr>
        <p:spPr>
          <a:xfrm>
            <a:off x="458056" y="2017868"/>
            <a:ext cx="11418870" cy="2221773"/>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Write amount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FragPicker</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reduces the amount of writes by around 50% (sequential) and 75% (stride)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FragPicker</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improves sequential/stride I/O by around 30% and 42%, respectively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Regarding stride read performance,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FragPicker</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outperforms conventional ones by 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모서리가 둥근 직사각형 160">
            <a:extLst>
              <a:ext uri="{FF2B5EF4-FFF2-40B4-BE49-F238E27FC236}">
                <a16:creationId xmlns:a16="http://schemas.microsoft.com/office/drawing/2014/main" id="{6438A786-ED95-F743-96C8-7EC706D48A70}"/>
              </a:ext>
            </a:extLst>
          </p:cNvPr>
          <p:cNvSpPr/>
          <p:nvPr/>
        </p:nvSpPr>
        <p:spPr>
          <a:xfrm>
            <a:off x="1162279" y="6196119"/>
            <a:ext cx="1978333" cy="296756"/>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Ext4</a:t>
            </a:r>
            <a:endParaRPr kumimoji="1" lang="ko-Kore-KR"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모서리가 둥근 직사각형 160">
            <a:extLst>
              <a:ext uri="{FF2B5EF4-FFF2-40B4-BE49-F238E27FC236}">
                <a16:creationId xmlns:a16="http://schemas.microsoft.com/office/drawing/2014/main" id="{5F74E2B6-AAFA-6941-8A4A-713FABFE6D72}"/>
              </a:ext>
            </a:extLst>
          </p:cNvPr>
          <p:cNvSpPr/>
          <p:nvPr/>
        </p:nvSpPr>
        <p:spPr>
          <a:xfrm>
            <a:off x="4954641" y="6196119"/>
            <a:ext cx="1978333" cy="296756"/>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F2FS</a:t>
            </a:r>
            <a:endParaRPr kumimoji="1" lang="ko-Kore-KR"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 name="모서리가 둥근 직사각형 160">
            <a:extLst>
              <a:ext uri="{FF2B5EF4-FFF2-40B4-BE49-F238E27FC236}">
                <a16:creationId xmlns:a16="http://schemas.microsoft.com/office/drawing/2014/main" id="{3F572B98-8694-3C46-9F3E-36A5F8E164A4}"/>
              </a:ext>
            </a:extLst>
          </p:cNvPr>
          <p:cNvSpPr/>
          <p:nvPr/>
        </p:nvSpPr>
        <p:spPr>
          <a:xfrm>
            <a:off x="9375467" y="6196119"/>
            <a:ext cx="1978333" cy="296756"/>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6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Btrfs</a:t>
            </a:r>
            <a:endParaRPr kumimoji="1" lang="ko-Kore-KR"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34" name="Picture 33">
            <a:extLst>
              <a:ext uri="{FF2B5EF4-FFF2-40B4-BE49-F238E27FC236}">
                <a16:creationId xmlns:a16="http://schemas.microsoft.com/office/drawing/2014/main" id="{3F657154-D8A8-6D49-BDD5-A6164CB5DDA7}"/>
              </a:ext>
            </a:extLst>
          </p:cNvPr>
          <p:cNvPicPr>
            <a:picLocks noChangeAspect="1"/>
          </p:cNvPicPr>
          <p:nvPr/>
        </p:nvPicPr>
        <p:blipFill>
          <a:blip r:embed="rId3"/>
          <a:stretch>
            <a:fillRect/>
          </a:stretch>
        </p:blipFill>
        <p:spPr>
          <a:xfrm>
            <a:off x="280338" y="4379227"/>
            <a:ext cx="3742213" cy="1775425"/>
          </a:xfrm>
          <a:prstGeom prst="rect">
            <a:avLst/>
          </a:prstGeom>
        </p:spPr>
      </p:pic>
      <p:pic>
        <p:nvPicPr>
          <p:cNvPr id="40" name="Picture 39">
            <a:extLst>
              <a:ext uri="{FF2B5EF4-FFF2-40B4-BE49-F238E27FC236}">
                <a16:creationId xmlns:a16="http://schemas.microsoft.com/office/drawing/2014/main" id="{F9EF0415-CDAE-3541-B379-5A95B3E62350}"/>
              </a:ext>
            </a:extLst>
          </p:cNvPr>
          <p:cNvPicPr>
            <a:picLocks noChangeAspect="1"/>
          </p:cNvPicPr>
          <p:nvPr/>
        </p:nvPicPr>
        <p:blipFill>
          <a:blip r:embed="rId4"/>
          <a:stretch>
            <a:fillRect/>
          </a:stretch>
        </p:blipFill>
        <p:spPr>
          <a:xfrm>
            <a:off x="4072701" y="4371975"/>
            <a:ext cx="3742214" cy="1775425"/>
          </a:xfrm>
          <a:prstGeom prst="rect">
            <a:avLst/>
          </a:prstGeom>
        </p:spPr>
      </p:pic>
      <p:pic>
        <p:nvPicPr>
          <p:cNvPr id="47" name="Picture 46">
            <a:extLst>
              <a:ext uri="{FF2B5EF4-FFF2-40B4-BE49-F238E27FC236}">
                <a16:creationId xmlns:a16="http://schemas.microsoft.com/office/drawing/2014/main" id="{B3B118F4-06CB-624B-A004-2148B2F3352F}"/>
              </a:ext>
            </a:extLst>
          </p:cNvPr>
          <p:cNvPicPr>
            <a:picLocks noChangeAspect="1"/>
          </p:cNvPicPr>
          <p:nvPr/>
        </p:nvPicPr>
        <p:blipFill>
          <a:blip r:embed="rId5"/>
          <a:stretch>
            <a:fillRect/>
          </a:stretch>
        </p:blipFill>
        <p:spPr>
          <a:xfrm>
            <a:off x="7865064" y="4370447"/>
            <a:ext cx="4348329" cy="1784204"/>
          </a:xfrm>
          <a:prstGeom prst="rect">
            <a:avLst/>
          </a:prstGeom>
        </p:spPr>
      </p:pic>
      <p:sp>
        <p:nvSpPr>
          <p:cNvPr id="53" name="Rectangle 52">
            <a:extLst>
              <a:ext uri="{FF2B5EF4-FFF2-40B4-BE49-F238E27FC236}">
                <a16:creationId xmlns:a16="http://schemas.microsoft.com/office/drawing/2014/main" id="{F55BD7B1-FFE2-D74E-BA35-CEAC88AE2AAB}"/>
              </a:ext>
            </a:extLst>
          </p:cNvPr>
          <p:cNvSpPr/>
          <p:nvPr/>
        </p:nvSpPr>
        <p:spPr>
          <a:xfrm>
            <a:off x="1102864" y="4918282"/>
            <a:ext cx="607273" cy="5605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C0C4D1BD-F7EE-9048-A3E2-666A520CFCEF}"/>
              </a:ext>
            </a:extLst>
          </p:cNvPr>
          <p:cNvSpPr/>
          <p:nvPr/>
        </p:nvSpPr>
        <p:spPr>
          <a:xfrm>
            <a:off x="2532663" y="4706408"/>
            <a:ext cx="607273" cy="77240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3152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Evaluation (Optane SSD)</a:t>
            </a:r>
          </a:p>
        </p:txBody>
      </p:sp>
      <p:sp>
        <p:nvSpPr>
          <p:cNvPr id="11" name="TextBox 10">
            <a:extLst>
              <a:ext uri="{FF2B5EF4-FFF2-40B4-BE49-F238E27FC236}">
                <a16:creationId xmlns:a16="http://schemas.microsoft.com/office/drawing/2014/main" id="{9341E927-47D8-A640-8121-AAE523FE0ED1}"/>
              </a:ext>
            </a:extLst>
          </p:cNvPr>
          <p:cNvSpPr txBox="1"/>
          <p:nvPr/>
        </p:nvSpPr>
        <p:spPr>
          <a:xfrm>
            <a:off x="458056" y="2012336"/>
            <a:ext cx="11418870" cy="222730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Write amount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FragPicker</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reduces the amount of writes by around 50% (sequential) and 75% (stride)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FragPicker</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improves sequential/stride I/O by around 75% and 120%, respectively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6" name="TextBox 15">
            <a:extLst>
              <a:ext uri="{FF2B5EF4-FFF2-40B4-BE49-F238E27FC236}">
                <a16:creationId xmlns:a16="http://schemas.microsoft.com/office/drawing/2014/main" id="{DD8DBE5A-997D-EA47-B052-723EEA3E6C85}"/>
              </a:ext>
            </a:extLst>
          </p:cNvPr>
          <p:cNvSpPr txBox="1"/>
          <p:nvPr/>
        </p:nvSpPr>
        <p:spPr>
          <a:xfrm>
            <a:off x="717947" y="4008862"/>
            <a:ext cx="609361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High performance devices suffer from kernel overheads</a:t>
            </a:r>
          </a:p>
        </p:txBody>
      </p:sp>
      <p:grpSp>
        <p:nvGrpSpPr>
          <p:cNvPr id="17" name="Group 16">
            <a:extLst>
              <a:ext uri="{FF2B5EF4-FFF2-40B4-BE49-F238E27FC236}">
                <a16:creationId xmlns:a16="http://schemas.microsoft.com/office/drawing/2014/main" id="{B33950AE-6F83-5A40-A2D3-8D6ABB6991AC}"/>
              </a:ext>
            </a:extLst>
          </p:cNvPr>
          <p:cNvGrpSpPr/>
          <p:nvPr/>
        </p:nvGrpSpPr>
        <p:grpSpPr>
          <a:xfrm>
            <a:off x="280338" y="4378194"/>
            <a:ext cx="11911662" cy="2114681"/>
            <a:chOff x="280338" y="4378194"/>
            <a:chExt cx="11911662" cy="2114681"/>
          </a:xfrm>
        </p:grpSpPr>
        <p:sp>
          <p:nvSpPr>
            <p:cNvPr id="18" name="모서리가 둥근 직사각형 160">
              <a:extLst>
                <a:ext uri="{FF2B5EF4-FFF2-40B4-BE49-F238E27FC236}">
                  <a16:creationId xmlns:a16="http://schemas.microsoft.com/office/drawing/2014/main" id="{FD9BC9BA-BF24-0B48-9B63-556862EB0DEB}"/>
                </a:ext>
              </a:extLst>
            </p:cNvPr>
            <p:cNvSpPr/>
            <p:nvPr/>
          </p:nvSpPr>
          <p:spPr>
            <a:xfrm>
              <a:off x="1162279" y="6196119"/>
              <a:ext cx="1978333" cy="296756"/>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Ext4</a:t>
              </a:r>
              <a:endParaRPr kumimoji="1" lang="ko-Kore-KR"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 name="모서리가 둥근 직사각형 160">
              <a:extLst>
                <a:ext uri="{FF2B5EF4-FFF2-40B4-BE49-F238E27FC236}">
                  <a16:creationId xmlns:a16="http://schemas.microsoft.com/office/drawing/2014/main" id="{8A9D713A-3420-6049-9A76-7D22DBFC3E34}"/>
                </a:ext>
              </a:extLst>
            </p:cNvPr>
            <p:cNvSpPr/>
            <p:nvPr/>
          </p:nvSpPr>
          <p:spPr>
            <a:xfrm>
              <a:off x="4954641" y="6196119"/>
              <a:ext cx="1978333" cy="296756"/>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F2FS</a:t>
              </a:r>
              <a:endParaRPr kumimoji="1" lang="ko-Kore-KR"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 name="모서리가 둥근 직사각형 160">
              <a:extLst>
                <a:ext uri="{FF2B5EF4-FFF2-40B4-BE49-F238E27FC236}">
                  <a16:creationId xmlns:a16="http://schemas.microsoft.com/office/drawing/2014/main" id="{493F48B6-AB2B-3A40-81CA-775B27547864}"/>
                </a:ext>
              </a:extLst>
            </p:cNvPr>
            <p:cNvSpPr/>
            <p:nvPr/>
          </p:nvSpPr>
          <p:spPr>
            <a:xfrm>
              <a:off x="9375467" y="6196119"/>
              <a:ext cx="1978333" cy="296756"/>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6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Btrfs</a:t>
              </a:r>
              <a:endParaRPr kumimoji="1" lang="ko-Kore-KR"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21" name="Picture 20">
              <a:extLst>
                <a:ext uri="{FF2B5EF4-FFF2-40B4-BE49-F238E27FC236}">
                  <a16:creationId xmlns:a16="http://schemas.microsoft.com/office/drawing/2014/main" id="{953E27A9-D84C-C14E-A4AB-0460A1C3CE39}"/>
                </a:ext>
              </a:extLst>
            </p:cNvPr>
            <p:cNvPicPr>
              <a:picLocks noChangeAspect="1"/>
            </p:cNvPicPr>
            <p:nvPr/>
          </p:nvPicPr>
          <p:blipFill>
            <a:blip r:embed="rId3"/>
            <a:stretch>
              <a:fillRect/>
            </a:stretch>
          </p:blipFill>
          <p:spPr>
            <a:xfrm>
              <a:off x="280338" y="4378194"/>
              <a:ext cx="3742213" cy="1775425"/>
            </a:xfrm>
            <a:prstGeom prst="rect">
              <a:avLst/>
            </a:prstGeom>
          </p:spPr>
        </p:pic>
        <p:pic>
          <p:nvPicPr>
            <p:cNvPr id="22" name="Picture 21">
              <a:extLst>
                <a:ext uri="{FF2B5EF4-FFF2-40B4-BE49-F238E27FC236}">
                  <a16:creationId xmlns:a16="http://schemas.microsoft.com/office/drawing/2014/main" id="{AC7658F5-1896-2848-993D-44606DC83B30}"/>
                </a:ext>
              </a:extLst>
            </p:cNvPr>
            <p:cNvPicPr>
              <a:picLocks noChangeAspect="1"/>
            </p:cNvPicPr>
            <p:nvPr/>
          </p:nvPicPr>
          <p:blipFill>
            <a:blip r:embed="rId4"/>
            <a:stretch>
              <a:fillRect/>
            </a:stretch>
          </p:blipFill>
          <p:spPr>
            <a:xfrm>
              <a:off x="4072702" y="4383725"/>
              <a:ext cx="3742213" cy="1791144"/>
            </a:xfrm>
            <a:prstGeom prst="rect">
              <a:avLst/>
            </a:prstGeom>
          </p:spPr>
        </p:pic>
        <p:pic>
          <p:nvPicPr>
            <p:cNvPr id="23" name="Picture 22">
              <a:extLst>
                <a:ext uri="{FF2B5EF4-FFF2-40B4-BE49-F238E27FC236}">
                  <a16:creationId xmlns:a16="http://schemas.microsoft.com/office/drawing/2014/main" id="{8736C7F4-8444-BA44-A1CE-AD1D344AB606}"/>
                </a:ext>
              </a:extLst>
            </p:cNvPr>
            <p:cNvPicPr>
              <a:picLocks noChangeAspect="1"/>
            </p:cNvPicPr>
            <p:nvPr/>
          </p:nvPicPr>
          <p:blipFill>
            <a:blip r:embed="rId5"/>
            <a:stretch>
              <a:fillRect/>
            </a:stretch>
          </p:blipFill>
          <p:spPr>
            <a:xfrm>
              <a:off x="7865066" y="4378194"/>
              <a:ext cx="4326934" cy="1775425"/>
            </a:xfrm>
            <a:prstGeom prst="rect">
              <a:avLst/>
            </a:prstGeom>
          </p:spPr>
        </p:pic>
      </p:grpSp>
      <p:sp>
        <p:nvSpPr>
          <p:cNvPr id="24" name="Rectangle 23">
            <a:extLst>
              <a:ext uri="{FF2B5EF4-FFF2-40B4-BE49-F238E27FC236}">
                <a16:creationId xmlns:a16="http://schemas.microsoft.com/office/drawing/2014/main" id="{3EEB2C57-34F7-D64F-B0CA-0153B0FC5D40}"/>
              </a:ext>
            </a:extLst>
          </p:cNvPr>
          <p:cNvSpPr/>
          <p:nvPr/>
        </p:nvSpPr>
        <p:spPr>
          <a:xfrm>
            <a:off x="1102864" y="5013158"/>
            <a:ext cx="607273" cy="46565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08E73F7E-E64E-DF4E-B423-E2831C54B0FD}"/>
              </a:ext>
            </a:extLst>
          </p:cNvPr>
          <p:cNvSpPr/>
          <p:nvPr/>
        </p:nvSpPr>
        <p:spPr>
          <a:xfrm>
            <a:off x="2532663" y="4676274"/>
            <a:ext cx="607273" cy="80253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990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Evaluation (Optane SSD)</a:t>
            </a:r>
          </a:p>
        </p:txBody>
      </p:sp>
      <p:sp>
        <p:nvSpPr>
          <p:cNvPr id="26" name="TextBox 25">
            <a:extLst>
              <a:ext uri="{FF2B5EF4-FFF2-40B4-BE49-F238E27FC236}">
                <a16:creationId xmlns:a16="http://schemas.microsoft.com/office/drawing/2014/main" id="{D4783402-92BF-BD43-B91D-356284E1F16A}"/>
              </a:ext>
            </a:extLst>
          </p:cNvPr>
          <p:cNvSpPr txBox="1"/>
          <p:nvPr/>
        </p:nvSpPr>
        <p:spPr>
          <a:xfrm>
            <a:off x="252911" y="1855802"/>
            <a:ext cx="5832648" cy="1604143"/>
          </a:xfrm>
          <a:prstGeom prst="rect">
            <a:avLst/>
          </a:prstGeom>
          <a:noFill/>
        </p:spPr>
        <p:txBody>
          <a:bodyPr wrap="square" lIns="0" tIns="0" rIns="0" bIns="0">
            <a:noAutofit/>
          </a:bodyPr>
          <a:lstStyle/>
          <a:p>
            <a:pPr eaLnBrk="1" fontAlgn="auto" hangingPunct="1">
              <a:spcBef>
                <a:spcPts val="0"/>
              </a:spcBef>
              <a:spcAft>
                <a:spcPts val="0"/>
              </a:spcAft>
            </a:pPr>
            <a:r>
              <a:rPr lang="en-US" sz="2000" b="0" dirty="0">
                <a:solidFill>
                  <a:prstClr val="black"/>
                </a:solidFill>
                <a:ea typeface="+mn-ea"/>
                <a:cs typeface="Arial" panose="020B0604020202020204" pitchFamily="34" charset="0"/>
              </a:rPr>
              <a:t>Evaluation Setup</a:t>
            </a:r>
          </a:p>
          <a:p>
            <a:pPr marL="144000" indent="-108000" eaLnBrk="1" fontAlgn="auto" hangingPunct="1">
              <a:spcBef>
                <a:spcPts val="0"/>
              </a:spcBef>
              <a:spcAft>
                <a:spcPts val="0"/>
              </a:spcAft>
              <a:buFont typeface="Arial" panose="020B0604020202020204" pitchFamily="34" charset="0"/>
              <a:buChar char="•"/>
            </a:pPr>
            <a:r>
              <a:rPr lang="en-US" sz="2000" b="0" dirty="0">
                <a:solidFill>
                  <a:prstClr val="black"/>
                </a:solidFill>
                <a:ea typeface="+mn-ea"/>
                <a:cs typeface="Arial" panose="020B0604020202020204" pitchFamily="34" charset="0"/>
              </a:rPr>
              <a:t>Pre-aged ext4 on Optane 905P SSD</a:t>
            </a:r>
          </a:p>
          <a:p>
            <a:pPr marL="144000" indent="-108000" eaLnBrk="1" fontAlgn="auto" hangingPunct="1">
              <a:spcBef>
                <a:spcPts val="0"/>
              </a:spcBef>
              <a:spcAft>
                <a:spcPts val="0"/>
              </a:spcAft>
              <a:buFont typeface="Arial" panose="020B0604020202020204" pitchFamily="34" charset="0"/>
              <a:buChar char="•"/>
            </a:pPr>
            <a:r>
              <a:rPr lang="en-US" sz="2000" b="0" dirty="0" err="1">
                <a:solidFill>
                  <a:prstClr val="black"/>
                </a:solidFill>
                <a:ea typeface="+mn-ea"/>
                <a:cs typeface="Arial" panose="020B0604020202020204" pitchFamily="34" charset="0"/>
              </a:rPr>
              <a:t>RocksDB</a:t>
            </a:r>
            <a:r>
              <a:rPr lang="en-US" sz="2000" b="0" dirty="0">
                <a:solidFill>
                  <a:prstClr val="black"/>
                </a:solidFill>
                <a:ea typeface="+mn-ea"/>
                <a:cs typeface="Arial" panose="020B0604020202020204" pitchFamily="34" charset="0"/>
              </a:rPr>
              <a:t> </a:t>
            </a:r>
            <a:r>
              <a:rPr lang="en-US" sz="2000" b="0" dirty="0" err="1">
                <a:solidFill>
                  <a:prstClr val="black"/>
                </a:solidFill>
                <a:ea typeface="+mn-ea"/>
                <a:cs typeface="Arial" panose="020B0604020202020204" pitchFamily="34" charset="0"/>
              </a:rPr>
              <a:t>ycsb</a:t>
            </a:r>
            <a:r>
              <a:rPr lang="en-US" sz="2000" b="0" dirty="0">
                <a:solidFill>
                  <a:prstClr val="black"/>
                </a:solidFill>
                <a:ea typeface="+mn-ea"/>
                <a:cs typeface="Arial" panose="020B0604020202020204" pitchFamily="34" charset="0"/>
              </a:rPr>
              <a:t>-C (100% read, </a:t>
            </a:r>
            <a:r>
              <a:rPr lang="en-US" sz="2000" b="0" dirty="0" err="1">
                <a:solidFill>
                  <a:prstClr val="black"/>
                </a:solidFill>
                <a:ea typeface="+mn-ea"/>
                <a:cs typeface="Arial" panose="020B0604020202020204" pitchFamily="34" charset="0"/>
              </a:rPr>
              <a:t>zipfian</a:t>
            </a:r>
            <a:r>
              <a:rPr lang="en-US" sz="2000" b="0" dirty="0">
                <a:solidFill>
                  <a:prstClr val="black"/>
                </a:solidFill>
                <a:ea typeface="+mn-ea"/>
                <a:cs typeface="Arial" panose="020B0604020202020204" pitchFamily="34" charset="0"/>
              </a:rPr>
              <a:t>)</a:t>
            </a:r>
          </a:p>
          <a:p>
            <a:pPr eaLnBrk="1" fontAlgn="auto" hangingPunct="1">
              <a:spcBef>
                <a:spcPts val="0"/>
              </a:spcBef>
              <a:spcAft>
                <a:spcPts val="0"/>
              </a:spcAft>
            </a:pPr>
            <a:endParaRPr lang="en-US" sz="2000" b="0" dirty="0">
              <a:solidFill>
                <a:prstClr val="black"/>
              </a:solidFill>
              <a:ea typeface="+mn-ea"/>
              <a:cs typeface="Arial" panose="020B0604020202020204" pitchFamily="34" charset="0"/>
            </a:endParaRPr>
          </a:p>
          <a:p>
            <a:pPr eaLnBrk="1" fontAlgn="auto" hangingPunct="1">
              <a:spcBef>
                <a:spcPts val="0"/>
              </a:spcBef>
              <a:spcAft>
                <a:spcPts val="0"/>
              </a:spcAft>
            </a:pPr>
            <a:r>
              <a:rPr lang="en-US" sz="2000" b="0" dirty="0">
                <a:solidFill>
                  <a:prstClr val="black"/>
                </a:solidFill>
                <a:ea typeface="+mn-ea"/>
                <a:cs typeface="Arial" panose="020B0604020202020204" pitchFamily="34" charset="0"/>
              </a:rPr>
              <a:t>Evaluation Results</a:t>
            </a:r>
          </a:p>
          <a:p>
            <a:pPr eaLnBrk="1" fontAlgn="auto" hangingPunct="1">
              <a:spcBef>
                <a:spcPts val="0"/>
              </a:spcBef>
              <a:spcAft>
                <a:spcPts val="0"/>
              </a:spcAft>
            </a:pPr>
            <a:endParaRPr lang="en-US" sz="2000" b="0" dirty="0">
              <a:solidFill>
                <a:prstClr val="black"/>
              </a:solidFill>
              <a:ea typeface="+mn-ea"/>
              <a:cs typeface="Arial" panose="020B0604020202020204" pitchFamily="34" charset="0"/>
            </a:endParaRPr>
          </a:p>
          <a:p>
            <a:pPr eaLnBrk="1" fontAlgn="auto" hangingPunct="1">
              <a:spcBef>
                <a:spcPts val="0"/>
              </a:spcBef>
              <a:spcAft>
                <a:spcPts val="0"/>
              </a:spcAft>
            </a:pPr>
            <a:endParaRPr lang="en-US" sz="2000" b="0" dirty="0">
              <a:solidFill>
                <a:prstClr val="black"/>
              </a:solidFill>
              <a:ea typeface="+mn-ea"/>
              <a:cs typeface="Arial" panose="020B0604020202020204" pitchFamily="34" charset="0"/>
            </a:endParaRPr>
          </a:p>
          <a:p>
            <a:pPr eaLnBrk="1" fontAlgn="auto" hangingPunct="1">
              <a:spcBef>
                <a:spcPts val="0"/>
              </a:spcBef>
              <a:spcAft>
                <a:spcPts val="0"/>
              </a:spcAft>
            </a:pPr>
            <a:endParaRPr lang="en-US" sz="2000" b="0" dirty="0">
              <a:solidFill>
                <a:prstClr val="black"/>
              </a:solidFill>
              <a:ea typeface="+mn-ea"/>
              <a:cs typeface="Arial" panose="020B0604020202020204" pitchFamily="34" charset="0"/>
            </a:endParaRPr>
          </a:p>
        </p:txBody>
      </p:sp>
      <p:graphicFrame>
        <p:nvGraphicFramePr>
          <p:cNvPr id="27" name="Table 16">
            <a:extLst>
              <a:ext uri="{FF2B5EF4-FFF2-40B4-BE49-F238E27FC236}">
                <a16:creationId xmlns:a16="http://schemas.microsoft.com/office/drawing/2014/main" id="{07D27460-5635-1041-9B56-D151BC863AAD}"/>
              </a:ext>
            </a:extLst>
          </p:cNvPr>
          <p:cNvGraphicFramePr>
            <a:graphicFrameLocks noGrp="1"/>
          </p:cNvGraphicFramePr>
          <p:nvPr/>
        </p:nvGraphicFramePr>
        <p:xfrm>
          <a:off x="252911" y="3545796"/>
          <a:ext cx="4888855" cy="2134630"/>
        </p:xfrm>
        <a:graphic>
          <a:graphicData uri="http://schemas.openxmlformats.org/drawingml/2006/table">
            <a:tbl>
              <a:tblPr firstRow="1" bandRow="1">
                <a:tableStyleId>{5940675A-B579-460E-94D1-54222C63F5DA}</a:tableStyleId>
              </a:tblPr>
              <a:tblGrid>
                <a:gridCol w="2134137">
                  <a:extLst>
                    <a:ext uri="{9D8B030D-6E8A-4147-A177-3AD203B41FA5}">
                      <a16:colId xmlns:a16="http://schemas.microsoft.com/office/drawing/2014/main" val="2340564451"/>
                    </a:ext>
                  </a:extLst>
                </a:gridCol>
                <a:gridCol w="1377359">
                  <a:extLst>
                    <a:ext uri="{9D8B030D-6E8A-4147-A177-3AD203B41FA5}">
                      <a16:colId xmlns:a16="http://schemas.microsoft.com/office/drawing/2014/main" val="3774185580"/>
                    </a:ext>
                  </a:extLst>
                </a:gridCol>
                <a:gridCol w="1377359">
                  <a:extLst>
                    <a:ext uri="{9D8B030D-6E8A-4147-A177-3AD203B41FA5}">
                      <a16:colId xmlns:a16="http://schemas.microsoft.com/office/drawing/2014/main" val="1944595789"/>
                    </a:ext>
                  </a:extLst>
                </a:gridCol>
              </a:tblGrid>
              <a:tr h="426926">
                <a:tc>
                  <a:txBody>
                    <a:bodyPr/>
                    <a:lstStyle>
                      <a:lvl1pPr marL="0" algn="l" defTabSz="914400" rtl="0" eaLnBrk="1" latinLnBrk="1" hangingPunct="1">
                        <a:defRPr sz="1800" b="1" kern="1200">
                          <a:solidFill>
                            <a:schemeClr val="dk1"/>
                          </a:solidFill>
                          <a:latin typeface="Calibri" panose="020F0502020204030204"/>
                        </a:defRPr>
                      </a:lvl1pPr>
                      <a:lvl2pPr marL="457200" algn="l" defTabSz="914400" rtl="0" eaLnBrk="1" latinLnBrk="1" hangingPunct="1">
                        <a:defRPr sz="1800" b="1" kern="1200">
                          <a:solidFill>
                            <a:schemeClr val="dk1"/>
                          </a:solidFill>
                          <a:latin typeface="Calibri" panose="020F0502020204030204"/>
                        </a:defRPr>
                      </a:lvl2pPr>
                      <a:lvl3pPr marL="914400" algn="l" defTabSz="914400" rtl="0" eaLnBrk="1" latinLnBrk="1" hangingPunct="1">
                        <a:defRPr sz="1800" b="1" kern="1200">
                          <a:solidFill>
                            <a:schemeClr val="dk1"/>
                          </a:solidFill>
                          <a:latin typeface="Calibri" panose="020F0502020204030204"/>
                        </a:defRPr>
                      </a:lvl3pPr>
                      <a:lvl4pPr marL="1371600" algn="l" defTabSz="914400" rtl="0" eaLnBrk="1" latinLnBrk="1" hangingPunct="1">
                        <a:defRPr sz="1800" b="1" kern="1200">
                          <a:solidFill>
                            <a:schemeClr val="dk1"/>
                          </a:solidFill>
                          <a:latin typeface="Calibri" panose="020F0502020204030204"/>
                        </a:defRPr>
                      </a:lvl4pPr>
                      <a:lvl5pPr marL="1828800" algn="l" defTabSz="914400" rtl="0" eaLnBrk="1" latinLnBrk="1" hangingPunct="1">
                        <a:defRPr sz="1800" b="1" kern="1200">
                          <a:solidFill>
                            <a:schemeClr val="dk1"/>
                          </a:solidFill>
                          <a:latin typeface="Calibri" panose="020F0502020204030204"/>
                        </a:defRPr>
                      </a:lvl5pPr>
                      <a:lvl6pPr marL="2286000" algn="l" defTabSz="914400" rtl="0" eaLnBrk="1" latinLnBrk="1" hangingPunct="1">
                        <a:defRPr sz="1800" b="1" kern="1200">
                          <a:solidFill>
                            <a:schemeClr val="dk1"/>
                          </a:solidFill>
                          <a:latin typeface="Calibri" panose="020F0502020204030204"/>
                        </a:defRPr>
                      </a:lvl6pPr>
                      <a:lvl7pPr marL="2743200" algn="l" defTabSz="914400" rtl="0" eaLnBrk="1" latinLnBrk="1" hangingPunct="1">
                        <a:defRPr sz="1800" b="1" kern="1200">
                          <a:solidFill>
                            <a:schemeClr val="dk1"/>
                          </a:solidFill>
                          <a:latin typeface="Calibri" panose="020F0502020204030204"/>
                        </a:defRPr>
                      </a:lvl7pPr>
                      <a:lvl8pPr marL="3200400" algn="l" defTabSz="914400" rtl="0" eaLnBrk="1" latinLnBrk="1" hangingPunct="1">
                        <a:defRPr sz="1800" b="1" kern="1200">
                          <a:solidFill>
                            <a:schemeClr val="dk1"/>
                          </a:solidFill>
                          <a:latin typeface="Calibri" panose="020F0502020204030204"/>
                        </a:defRPr>
                      </a:lvl8pPr>
                      <a:lvl9pPr marL="3657600" algn="l" defTabSz="914400" rtl="0" eaLnBrk="1" latinLnBrk="1" hangingPunct="1">
                        <a:defRPr sz="1800" b="1" kern="1200">
                          <a:solidFill>
                            <a:schemeClr val="dk1"/>
                          </a:solidFill>
                          <a:latin typeface="Calibri" panose="020F0502020204030204"/>
                        </a:defRPr>
                      </a:lvl9pPr>
                    </a:lstStyle>
                    <a:p>
                      <a:endParaRPr lang="en-KR" sz="2000" b="0" kern="1200" dirty="0">
                        <a:solidFill>
                          <a:schemeClr val="tx1"/>
                        </a:solidFill>
                        <a:latin typeface="Arial" panose="020B0604020202020204" pitchFamily="34" charset="0"/>
                        <a:ea typeface="+mn-ea"/>
                        <a:cs typeface="Arial" panose="020B0604020202020204" pitchFamily="34" charset="0"/>
                      </a:endParaRPr>
                    </a:p>
                  </a:txBody>
                  <a:tcPr marL="0" marR="0" marT="0" marB="0"/>
                </a:tc>
                <a:tc>
                  <a:txBody>
                    <a:bodyPr/>
                    <a:lstStyle>
                      <a:lvl1pPr marL="0" algn="l" defTabSz="914400" rtl="0" eaLnBrk="1" latinLnBrk="1" hangingPunct="1">
                        <a:defRPr sz="1800" b="1" kern="1200">
                          <a:solidFill>
                            <a:schemeClr val="dk1"/>
                          </a:solidFill>
                          <a:latin typeface="Calibri" panose="020F0502020204030204"/>
                        </a:defRPr>
                      </a:lvl1pPr>
                      <a:lvl2pPr marL="457200" algn="l" defTabSz="914400" rtl="0" eaLnBrk="1" latinLnBrk="1" hangingPunct="1">
                        <a:defRPr sz="1800" b="1" kern="1200">
                          <a:solidFill>
                            <a:schemeClr val="dk1"/>
                          </a:solidFill>
                          <a:latin typeface="Calibri" panose="020F0502020204030204"/>
                        </a:defRPr>
                      </a:lvl2pPr>
                      <a:lvl3pPr marL="914400" algn="l" defTabSz="914400" rtl="0" eaLnBrk="1" latinLnBrk="1" hangingPunct="1">
                        <a:defRPr sz="1800" b="1" kern="1200">
                          <a:solidFill>
                            <a:schemeClr val="dk1"/>
                          </a:solidFill>
                          <a:latin typeface="Calibri" panose="020F0502020204030204"/>
                        </a:defRPr>
                      </a:lvl3pPr>
                      <a:lvl4pPr marL="1371600" algn="l" defTabSz="914400" rtl="0" eaLnBrk="1" latinLnBrk="1" hangingPunct="1">
                        <a:defRPr sz="1800" b="1" kern="1200">
                          <a:solidFill>
                            <a:schemeClr val="dk1"/>
                          </a:solidFill>
                          <a:latin typeface="Calibri" panose="020F0502020204030204"/>
                        </a:defRPr>
                      </a:lvl4pPr>
                      <a:lvl5pPr marL="1828800" algn="l" defTabSz="914400" rtl="0" eaLnBrk="1" latinLnBrk="1" hangingPunct="1">
                        <a:defRPr sz="1800" b="1" kern="1200">
                          <a:solidFill>
                            <a:schemeClr val="dk1"/>
                          </a:solidFill>
                          <a:latin typeface="Calibri" panose="020F0502020204030204"/>
                        </a:defRPr>
                      </a:lvl5pPr>
                      <a:lvl6pPr marL="2286000" algn="l" defTabSz="914400" rtl="0" eaLnBrk="1" latinLnBrk="1" hangingPunct="1">
                        <a:defRPr sz="1800" b="1" kern="1200">
                          <a:solidFill>
                            <a:schemeClr val="dk1"/>
                          </a:solidFill>
                          <a:latin typeface="Calibri" panose="020F0502020204030204"/>
                        </a:defRPr>
                      </a:lvl6pPr>
                      <a:lvl7pPr marL="2743200" algn="l" defTabSz="914400" rtl="0" eaLnBrk="1" latinLnBrk="1" hangingPunct="1">
                        <a:defRPr sz="1800" b="1" kern="1200">
                          <a:solidFill>
                            <a:schemeClr val="dk1"/>
                          </a:solidFill>
                          <a:latin typeface="Calibri" panose="020F0502020204030204"/>
                        </a:defRPr>
                      </a:lvl7pPr>
                      <a:lvl8pPr marL="3200400" algn="l" defTabSz="914400" rtl="0" eaLnBrk="1" latinLnBrk="1" hangingPunct="1">
                        <a:defRPr sz="1800" b="1" kern="1200">
                          <a:solidFill>
                            <a:schemeClr val="dk1"/>
                          </a:solidFill>
                          <a:latin typeface="Calibri" panose="020F0502020204030204"/>
                        </a:defRPr>
                      </a:lvl8pPr>
                      <a:lvl9pPr marL="3657600" algn="l" defTabSz="914400" rtl="0" eaLnBrk="1" latinLnBrk="1" hangingPunct="1">
                        <a:defRPr sz="1800" b="1" kern="1200">
                          <a:solidFill>
                            <a:schemeClr val="dk1"/>
                          </a:solidFill>
                          <a:latin typeface="Calibri" panose="020F0502020204030204"/>
                        </a:defRPr>
                      </a:lvl9pPr>
                    </a:lstStyle>
                    <a:p>
                      <a:pPr algn="ctr"/>
                      <a:r>
                        <a:rPr lang="en-KR" sz="2000" b="0" kern="1200" dirty="0">
                          <a:solidFill>
                            <a:schemeClr val="tx1"/>
                          </a:solidFill>
                        </a:rPr>
                        <a:t>e</a:t>
                      </a:r>
                      <a:r>
                        <a:rPr lang="en-KR" sz="2000" b="0" kern="1200">
                          <a:solidFill>
                            <a:schemeClr val="tx1"/>
                          </a:solidFill>
                        </a:rPr>
                        <a:t>4defrag</a:t>
                      </a:r>
                      <a:endParaRPr lang="en-KR" sz="2000" b="0" kern="1200" dirty="0">
                        <a:solidFill>
                          <a:schemeClr val="tx1"/>
                        </a:solidFill>
                        <a:latin typeface="Arial" panose="020B0604020202020204" pitchFamily="34" charset="0"/>
                        <a:ea typeface="+mn-ea"/>
                        <a:cs typeface="Arial" panose="020B0604020202020204" pitchFamily="34" charset="0"/>
                      </a:endParaRPr>
                    </a:p>
                  </a:txBody>
                  <a:tcPr marL="0" marR="0" marT="0" marB="0"/>
                </a:tc>
                <a:tc>
                  <a:txBody>
                    <a:bodyPr/>
                    <a:lstStyle>
                      <a:lvl1pPr marL="0" algn="l" defTabSz="914400" rtl="0" eaLnBrk="1" latinLnBrk="1" hangingPunct="1">
                        <a:defRPr sz="1800" b="1" kern="1200">
                          <a:solidFill>
                            <a:schemeClr val="dk1"/>
                          </a:solidFill>
                          <a:latin typeface="Calibri" panose="020F0502020204030204"/>
                        </a:defRPr>
                      </a:lvl1pPr>
                      <a:lvl2pPr marL="457200" algn="l" defTabSz="914400" rtl="0" eaLnBrk="1" latinLnBrk="1" hangingPunct="1">
                        <a:defRPr sz="1800" b="1" kern="1200">
                          <a:solidFill>
                            <a:schemeClr val="dk1"/>
                          </a:solidFill>
                          <a:latin typeface="Calibri" panose="020F0502020204030204"/>
                        </a:defRPr>
                      </a:lvl2pPr>
                      <a:lvl3pPr marL="914400" algn="l" defTabSz="914400" rtl="0" eaLnBrk="1" latinLnBrk="1" hangingPunct="1">
                        <a:defRPr sz="1800" b="1" kern="1200">
                          <a:solidFill>
                            <a:schemeClr val="dk1"/>
                          </a:solidFill>
                          <a:latin typeface="Calibri" panose="020F0502020204030204"/>
                        </a:defRPr>
                      </a:lvl3pPr>
                      <a:lvl4pPr marL="1371600" algn="l" defTabSz="914400" rtl="0" eaLnBrk="1" latinLnBrk="1" hangingPunct="1">
                        <a:defRPr sz="1800" b="1" kern="1200">
                          <a:solidFill>
                            <a:schemeClr val="dk1"/>
                          </a:solidFill>
                          <a:latin typeface="Calibri" panose="020F0502020204030204"/>
                        </a:defRPr>
                      </a:lvl4pPr>
                      <a:lvl5pPr marL="1828800" algn="l" defTabSz="914400" rtl="0" eaLnBrk="1" latinLnBrk="1" hangingPunct="1">
                        <a:defRPr sz="1800" b="1" kern="1200">
                          <a:solidFill>
                            <a:schemeClr val="dk1"/>
                          </a:solidFill>
                          <a:latin typeface="Calibri" panose="020F0502020204030204"/>
                        </a:defRPr>
                      </a:lvl5pPr>
                      <a:lvl6pPr marL="2286000" algn="l" defTabSz="914400" rtl="0" eaLnBrk="1" latinLnBrk="1" hangingPunct="1">
                        <a:defRPr sz="1800" b="1" kern="1200">
                          <a:solidFill>
                            <a:schemeClr val="dk1"/>
                          </a:solidFill>
                          <a:latin typeface="Calibri" panose="020F0502020204030204"/>
                        </a:defRPr>
                      </a:lvl6pPr>
                      <a:lvl7pPr marL="2743200" algn="l" defTabSz="914400" rtl="0" eaLnBrk="1" latinLnBrk="1" hangingPunct="1">
                        <a:defRPr sz="1800" b="1" kern="1200">
                          <a:solidFill>
                            <a:schemeClr val="dk1"/>
                          </a:solidFill>
                          <a:latin typeface="Calibri" panose="020F0502020204030204"/>
                        </a:defRPr>
                      </a:lvl7pPr>
                      <a:lvl8pPr marL="3200400" algn="l" defTabSz="914400" rtl="0" eaLnBrk="1" latinLnBrk="1" hangingPunct="1">
                        <a:defRPr sz="1800" b="1" kern="1200">
                          <a:solidFill>
                            <a:schemeClr val="dk1"/>
                          </a:solidFill>
                          <a:latin typeface="Calibri" panose="020F0502020204030204"/>
                        </a:defRPr>
                      </a:lvl8pPr>
                      <a:lvl9pPr marL="3657600" algn="l" defTabSz="914400" rtl="0" eaLnBrk="1" latinLnBrk="1" hangingPunct="1">
                        <a:defRPr sz="1800" b="1" kern="1200">
                          <a:solidFill>
                            <a:schemeClr val="dk1"/>
                          </a:solidFill>
                          <a:latin typeface="Calibri" panose="020F0502020204030204"/>
                        </a:defRPr>
                      </a:lvl9pPr>
                    </a:lstStyle>
                    <a:p>
                      <a:pPr algn="ctr"/>
                      <a:r>
                        <a:rPr lang="en-KR" sz="2000" b="0" kern="1200" dirty="0">
                          <a:solidFill>
                            <a:schemeClr val="tx1"/>
                          </a:solidFill>
                        </a:rPr>
                        <a:t>FragPicker</a:t>
                      </a:r>
                      <a:endParaRPr lang="en-KR" sz="2000" b="0" kern="1200" dirty="0">
                        <a:solidFill>
                          <a:schemeClr val="tx1"/>
                        </a:solidFill>
                        <a:latin typeface="Arial" panose="020B0604020202020204" pitchFamily="34" charset="0"/>
                        <a:ea typeface="+mn-ea"/>
                        <a:cs typeface="Arial" panose="020B0604020202020204" pitchFamily="34" charset="0"/>
                      </a:endParaRPr>
                    </a:p>
                  </a:txBody>
                  <a:tcPr marL="0" marR="0" marT="0" marB="0"/>
                </a:tc>
                <a:extLst>
                  <a:ext uri="{0D108BD9-81ED-4DB2-BD59-A6C34878D82A}">
                    <a16:rowId xmlns:a16="http://schemas.microsoft.com/office/drawing/2014/main" val="1794555399"/>
                  </a:ext>
                </a:extLst>
              </a:tr>
              <a:tr h="426926">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marL="72000"/>
                      <a:r>
                        <a:rPr lang="en-KR" sz="2000" b="0" kern="1200" dirty="0">
                          <a:solidFill>
                            <a:schemeClr val="tx1"/>
                          </a:solidFill>
                        </a:rPr>
                        <a:t>Elapsed Time (sec.)</a:t>
                      </a:r>
                      <a:endParaRPr lang="en-KR" sz="2000" b="0" kern="1200" dirty="0">
                        <a:solidFill>
                          <a:schemeClr val="tx1"/>
                        </a:solidFill>
                        <a:latin typeface="Arial" panose="020B0604020202020204" pitchFamily="34" charset="0"/>
                        <a:ea typeface="+mn-ea"/>
                        <a:cs typeface="Arial" panose="020B0604020202020204" pitchFamily="34" charset="0"/>
                      </a:endParaRPr>
                    </a:p>
                  </a:txBody>
                  <a:tcPr marL="0" marR="0" marT="0" marB="0"/>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KR" sz="2000" b="0" kern="1200" dirty="0">
                          <a:solidFill>
                            <a:schemeClr val="tx1"/>
                          </a:solidFill>
                        </a:rPr>
                        <a:t>331</a:t>
                      </a:r>
                      <a:endParaRPr lang="en-KR" sz="2000" b="0" kern="1200" dirty="0">
                        <a:solidFill>
                          <a:schemeClr val="tx1"/>
                        </a:solidFill>
                        <a:latin typeface="Arial" panose="020B0604020202020204" pitchFamily="34" charset="0"/>
                        <a:ea typeface="+mn-ea"/>
                        <a:cs typeface="Arial" panose="020B0604020202020204" pitchFamily="34" charset="0"/>
                      </a:endParaRPr>
                    </a:p>
                  </a:txBody>
                  <a:tcPr marL="0" marR="0" marT="0" marB="0"/>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KR" sz="2000" b="0" kern="1200" dirty="0">
                          <a:solidFill>
                            <a:schemeClr val="tx1"/>
                          </a:solidFill>
                        </a:rPr>
                        <a:t>54</a:t>
                      </a:r>
                      <a:endParaRPr lang="en-KR" sz="2000" b="0" kern="1200" dirty="0">
                        <a:solidFill>
                          <a:schemeClr val="tx1"/>
                        </a:solidFill>
                        <a:latin typeface="Arial" panose="020B0604020202020204" pitchFamily="34" charset="0"/>
                        <a:ea typeface="+mn-ea"/>
                        <a:cs typeface="Arial" panose="020B0604020202020204" pitchFamily="34" charset="0"/>
                      </a:endParaRPr>
                    </a:p>
                  </a:txBody>
                  <a:tcPr marL="0" marR="0" marT="0" marB="0"/>
                </a:tc>
                <a:extLst>
                  <a:ext uri="{0D108BD9-81ED-4DB2-BD59-A6C34878D82A}">
                    <a16:rowId xmlns:a16="http://schemas.microsoft.com/office/drawing/2014/main" val="292630558"/>
                  </a:ext>
                </a:extLst>
              </a:tr>
              <a:tr h="426926">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marL="72000"/>
                      <a:r>
                        <a:rPr lang="en-KR" sz="2000" b="0" kern="1200" dirty="0">
                          <a:solidFill>
                            <a:schemeClr val="tx1"/>
                          </a:solidFill>
                        </a:rPr>
                        <a:t>Perf. Interference</a:t>
                      </a:r>
                      <a:endParaRPr lang="en-KR" sz="2000" b="0" kern="1200" dirty="0">
                        <a:solidFill>
                          <a:schemeClr val="tx1"/>
                        </a:solidFill>
                        <a:latin typeface="Arial" panose="020B0604020202020204" pitchFamily="34" charset="0"/>
                        <a:ea typeface="+mn-ea"/>
                        <a:cs typeface="Arial" panose="020B0604020202020204" pitchFamily="34" charset="0"/>
                      </a:endParaRPr>
                    </a:p>
                  </a:txBody>
                  <a:tcPr marL="0" marR="0" marT="0" marB="0"/>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KR" sz="2000" b="0" kern="1200" dirty="0">
                          <a:solidFill>
                            <a:schemeClr val="tx1"/>
                          </a:solidFill>
                        </a:rPr>
                        <a:t>47%</a:t>
                      </a:r>
                      <a:endParaRPr lang="en-KR" sz="2000" b="0" kern="1200" dirty="0">
                        <a:solidFill>
                          <a:schemeClr val="tx1"/>
                        </a:solidFill>
                        <a:latin typeface="Arial" panose="020B0604020202020204" pitchFamily="34" charset="0"/>
                        <a:ea typeface="+mn-ea"/>
                        <a:cs typeface="Arial" panose="020B0604020202020204" pitchFamily="34" charset="0"/>
                      </a:endParaRPr>
                    </a:p>
                  </a:txBody>
                  <a:tcPr marL="0" marR="0" marT="0" marB="0"/>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KR" sz="2000" b="0" kern="1200" dirty="0">
                          <a:solidFill>
                            <a:schemeClr val="tx1"/>
                          </a:solidFill>
                        </a:rPr>
                        <a:t>7.4% (1.4%)</a:t>
                      </a:r>
                      <a:endParaRPr lang="en-KR" sz="2000" b="0" kern="1200" dirty="0">
                        <a:solidFill>
                          <a:schemeClr val="tx1"/>
                        </a:solidFill>
                        <a:latin typeface="Arial" panose="020B0604020202020204" pitchFamily="34" charset="0"/>
                        <a:ea typeface="+mn-ea"/>
                        <a:cs typeface="Arial" panose="020B0604020202020204" pitchFamily="34" charset="0"/>
                      </a:endParaRPr>
                    </a:p>
                  </a:txBody>
                  <a:tcPr marL="0" marR="0" marT="0" marB="0"/>
                </a:tc>
                <a:extLst>
                  <a:ext uri="{0D108BD9-81ED-4DB2-BD59-A6C34878D82A}">
                    <a16:rowId xmlns:a16="http://schemas.microsoft.com/office/drawing/2014/main" val="1237732804"/>
                  </a:ext>
                </a:extLst>
              </a:tr>
              <a:tr h="426926">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marL="72000"/>
                      <a:r>
                        <a:rPr lang="en-KR" sz="2000" b="0" kern="1200" dirty="0">
                          <a:solidFill>
                            <a:schemeClr val="tx1"/>
                          </a:solidFill>
                        </a:rPr>
                        <a:t>Perf. </a:t>
                      </a:r>
                      <a:r>
                        <a:rPr lang="en-US" sz="2000" b="0" kern="1200" dirty="0">
                          <a:solidFill>
                            <a:schemeClr val="tx1"/>
                          </a:solidFill>
                        </a:rPr>
                        <a:t>A</a:t>
                      </a:r>
                      <a:r>
                        <a:rPr lang="en-KR" sz="2000" b="0" kern="1200" dirty="0">
                          <a:solidFill>
                            <a:schemeClr val="tx1"/>
                          </a:solidFill>
                        </a:rPr>
                        <a:t>fter (MB/s)</a:t>
                      </a:r>
                      <a:endParaRPr lang="en-KR" sz="2000" b="0" kern="1200" dirty="0">
                        <a:solidFill>
                          <a:schemeClr val="tx1"/>
                        </a:solidFill>
                        <a:latin typeface="Arial" panose="020B0604020202020204" pitchFamily="34" charset="0"/>
                        <a:ea typeface="+mn-ea"/>
                        <a:cs typeface="Arial" panose="020B0604020202020204" pitchFamily="34" charset="0"/>
                      </a:endParaRPr>
                    </a:p>
                  </a:txBody>
                  <a:tcPr marL="0" marR="0" marT="0" marB="0"/>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KR" sz="2000" b="0" kern="1200" dirty="0">
                          <a:solidFill>
                            <a:schemeClr val="tx1"/>
                          </a:solidFill>
                        </a:rPr>
                        <a:t>483.5</a:t>
                      </a:r>
                      <a:endParaRPr lang="en-KR" sz="2000" b="0" kern="1200" dirty="0">
                        <a:solidFill>
                          <a:schemeClr val="tx1"/>
                        </a:solidFill>
                        <a:latin typeface="Arial" panose="020B0604020202020204" pitchFamily="34" charset="0"/>
                        <a:ea typeface="+mn-ea"/>
                        <a:cs typeface="Arial" panose="020B0604020202020204" pitchFamily="34" charset="0"/>
                      </a:endParaRPr>
                    </a:p>
                  </a:txBody>
                  <a:tcPr marL="0" marR="0" marT="0" marB="0"/>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KR" sz="2000" b="0" kern="1200" dirty="0">
                          <a:solidFill>
                            <a:schemeClr val="tx1"/>
                          </a:solidFill>
                        </a:rPr>
                        <a:t>467.3</a:t>
                      </a:r>
                      <a:endParaRPr lang="en-KR" sz="2000" b="0" kern="1200" dirty="0">
                        <a:solidFill>
                          <a:schemeClr val="tx1"/>
                        </a:solidFill>
                        <a:latin typeface="Arial" panose="020B0604020202020204" pitchFamily="34" charset="0"/>
                        <a:ea typeface="+mn-ea"/>
                        <a:cs typeface="Arial" panose="020B0604020202020204" pitchFamily="34" charset="0"/>
                      </a:endParaRPr>
                    </a:p>
                  </a:txBody>
                  <a:tcPr marL="0" marR="0" marT="0" marB="0"/>
                </a:tc>
                <a:extLst>
                  <a:ext uri="{0D108BD9-81ED-4DB2-BD59-A6C34878D82A}">
                    <a16:rowId xmlns:a16="http://schemas.microsoft.com/office/drawing/2014/main" val="1216732575"/>
                  </a:ext>
                </a:extLst>
              </a:tr>
              <a:tr h="426926">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marL="72000"/>
                      <a:r>
                        <a:rPr lang="en-KR" sz="2000" b="0" kern="1200" dirty="0">
                          <a:solidFill>
                            <a:schemeClr val="tx1"/>
                          </a:solidFill>
                        </a:rPr>
                        <a:t>Write Amount</a:t>
                      </a:r>
                      <a:endParaRPr lang="en-KR" sz="2000" b="0" kern="1200" dirty="0">
                        <a:solidFill>
                          <a:schemeClr val="tx1"/>
                        </a:solidFill>
                        <a:latin typeface="Arial" panose="020B0604020202020204" pitchFamily="34" charset="0"/>
                        <a:ea typeface="+mn-ea"/>
                        <a:cs typeface="Arial" panose="020B0604020202020204" pitchFamily="34" charset="0"/>
                      </a:endParaRPr>
                    </a:p>
                  </a:txBody>
                  <a:tcPr marL="0" marR="0" marT="0" marB="0"/>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KR" sz="2000" b="0" kern="1200" dirty="0">
                          <a:solidFill>
                            <a:schemeClr val="tx1"/>
                          </a:solidFill>
                        </a:rPr>
                        <a:t>23GB</a:t>
                      </a:r>
                      <a:endParaRPr lang="en-KR" sz="2000" b="0" kern="1200" dirty="0">
                        <a:solidFill>
                          <a:schemeClr val="tx1"/>
                        </a:solidFill>
                        <a:latin typeface="Arial" panose="020B0604020202020204" pitchFamily="34" charset="0"/>
                        <a:ea typeface="+mn-ea"/>
                        <a:cs typeface="Arial" panose="020B0604020202020204" pitchFamily="34" charset="0"/>
                      </a:endParaRPr>
                    </a:p>
                  </a:txBody>
                  <a:tcPr marL="0" marR="0" marT="0" marB="0"/>
                </a:tc>
                <a:tc>
                  <a:txBody>
                    <a:bodyPr/>
                    <a:lstStyle>
                      <a:lvl1pPr marL="0" algn="l" defTabSz="914400" rtl="0" eaLnBrk="1" latinLnBrk="1" hangingPunct="1">
                        <a:defRPr sz="1800" kern="1200">
                          <a:solidFill>
                            <a:schemeClr val="dk1"/>
                          </a:solidFill>
                          <a:latin typeface="Calibri" panose="020F0502020204030204"/>
                        </a:defRPr>
                      </a:lvl1pPr>
                      <a:lvl2pPr marL="457200" algn="l" defTabSz="914400" rtl="0" eaLnBrk="1" latinLnBrk="1" hangingPunct="1">
                        <a:defRPr sz="1800" kern="1200">
                          <a:solidFill>
                            <a:schemeClr val="dk1"/>
                          </a:solidFill>
                          <a:latin typeface="Calibri" panose="020F0502020204030204"/>
                        </a:defRPr>
                      </a:lvl2pPr>
                      <a:lvl3pPr marL="914400" algn="l" defTabSz="914400" rtl="0" eaLnBrk="1" latinLnBrk="1" hangingPunct="1">
                        <a:defRPr sz="1800" kern="1200">
                          <a:solidFill>
                            <a:schemeClr val="dk1"/>
                          </a:solidFill>
                          <a:latin typeface="Calibri" panose="020F0502020204030204"/>
                        </a:defRPr>
                      </a:lvl3pPr>
                      <a:lvl4pPr marL="1371600" algn="l" defTabSz="914400" rtl="0" eaLnBrk="1" latinLnBrk="1" hangingPunct="1">
                        <a:defRPr sz="1800" kern="1200">
                          <a:solidFill>
                            <a:schemeClr val="dk1"/>
                          </a:solidFill>
                          <a:latin typeface="Calibri" panose="020F0502020204030204"/>
                        </a:defRPr>
                      </a:lvl4pPr>
                      <a:lvl5pPr marL="1828800" algn="l" defTabSz="914400" rtl="0" eaLnBrk="1" latinLnBrk="1" hangingPunct="1">
                        <a:defRPr sz="1800" kern="1200">
                          <a:solidFill>
                            <a:schemeClr val="dk1"/>
                          </a:solidFill>
                          <a:latin typeface="Calibri" panose="020F0502020204030204"/>
                        </a:defRPr>
                      </a:lvl5pPr>
                      <a:lvl6pPr marL="2286000" algn="l" defTabSz="914400" rtl="0" eaLnBrk="1" latinLnBrk="1" hangingPunct="1">
                        <a:defRPr sz="1800" kern="1200">
                          <a:solidFill>
                            <a:schemeClr val="dk1"/>
                          </a:solidFill>
                          <a:latin typeface="Calibri" panose="020F0502020204030204"/>
                        </a:defRPr>
                      </a:lvl6pPr>
                      <a:lvl7pPr marL="2743200" algn="l" defTabSz="914400" rtl="0" eaLnBrk="1" latinLnBrk="1" hangingPunct="1">
                        <a:defRPr sz="1800" kern="1200">
                          <a:solidFill>
                            <a:schemeClr val="dk1"/>
                          </a:solidFill>
                          <a:latin typeface="Calibri" panose="020F0502020204030204"/>
                        </a:defRPr>
                      </a:lvl7pPr>
                      <a:lvl8pPr marL="3200400" algn="l" defTabSz="914400" rtl="0" eaLnBrk="1" latinLnBrk="1" hangingPunct="1">
                        <a:defRPr sz="1800" kern="1200">
                          <a:solidFill>
                            <a:schemeClr val="dk1"/>
                          </a:solidFill>
                          <a:latin typeface="Calibri" panose="020F0502020204030204"/>
                        </a:defRPr>
                      </a:lvl8pPr>
                      <a:lvl9pPr marL="3657600" algn="l" defTabSz="914400" rtl="0" eaLnBrk="1" latinLnBrk="1" hangingPunct="1">
                        <a:defRPr sz="1800" kern="1200">
                          <a:solidFill>
                            <a:schemeClr val="dk1"/>
                          </a:solidFill>
                          <a:latin typeface="Calibri" panose="020F0502020204030204"/>
                        </a:defRPr>
                      </a:lvl9pPr>
                    </a:lstStyle>
                    <a:p>
                      <a:pPr algn="ctr"/>
                      <a:r>
                        <a:rPr lang="en-KR" sz="2000" b="0" kern="1200" dirty="0">
                          <a:solidFill>
                            <a:schemeClr val="tx1"/>
                          </a:solidFill>
                        </a:rPr>
                        <a:t>7.2GB</a:t>
                      </a:r>
                      <a:endParaRPr lang="en-KR" sz="2000" b="0" kern="1200" dirty="0">
                        <a:solidFill>
                          <a:schemeClr val="tx1"/>
                        </a:solidFill>
                        <a:latin typeface="Arial" panose="020B0604020202020204" pitchFamily="34" charset="0"/>
                        <a:ea typeface="+mn-ea"/>
                        <a:cs typeface="Arial" panose="020B0604020202020204" pitchFamily="34" charset="0"/>
                      </a:endParaRPr>
                    </a:p>
                  </a:txBody>
                  <a:tcPr marL="0" marR="0" marT="0" marB="0"/>
                </a:tc>
                <a:extLst>
                  <a:ext uri="{0D108BD9-81ED-4DB2-BD59-A6C34878D82A}">
                    <a16:rowId xmlns:a16="http://schemas.microsoft.com/office/drawing/2014/main" val="1192915359"/>
                  </a:ext>
                </a:extLst>
              </a:tr>
            </a:tbl>
          </a:graphicData>
        </a:graphic>
      </p:graphicFrame>
      <p:grpSp>
        <p:nvGrpSpPr>
          <p:cNvPr id="28" name="Group 27">
            <a:extLst>
              <a:ext uri="{FF2B5EF4-FFF2-40B4-BE49-F238E27FC236}">
                <a16:creationId xmlns:a16="http://schemas.microsoft.com/office/drawing/2014/main" id="{BB1E811C-2330-D842-9630-17C0A6B5D78F}"/>
              </a:ext>
            </a:extLst>
          </p:cNvPr>
          <p:cNvGrpSpPr/>
          <p:nvPr/>
        </p:nvGrpSpPr>
        <p:grpSpPr>
          <a:xfrm>
            <a:off x="5375920" y="2370327"/>
            <a:ext cx="6945783" cy="2652712"/>
            <a:chOff x="6444505" y="2119130"/>
            <a:chExt cx="4695750" cy="1978113"/>
          </a:xfrm>
        </p:grpSpPr>
        <p:graphicFrame>
          <p:nvGraphicFramePr>
            <p:cNvPr id="29" name="Chart 28">
              <a:extLst>
                <a:ext uri="{FF2B5EF4-FFF2-40B4-BE49-F238E27FC236}">
                  <a16:creationId xmlns:a16="http://schemas.microsoft.com/office/drawing/2014/main" id="{58F10587-6434-4942-AD57-BB63B870BA4A}"/>
                </a:ext>
              </a:extLst>
            </p:cNvPr>
            <p:cNvGraphicFramePr>
              <a:graphicFrameLocks/>
            </p:cNvGraphicFramePr>
            <p:nvPr/>
          </p:nvGraphicFramePr>
          <p:xfrm>
            <a:off x="6553521" y="2162096"/>
            <a:ext cx="4586734" cy="1847983"/>
          </p:xfrm>
          <a:graphic>
            <a:graphicData uri="http://schemas.openxmlformats.org/drawingml/2006/chart">
              <c:chart xmlns:c="http://schemas.openxmlformats.org/drawingml/2006/chart" xmlns:r="http://schemas.openxmlformats.org/officeDocument/2006/relationships" r:id="rId3"/>
            </a:graphicData>
          </a:graphic>
        </p:graphicFrame>
        <p:grpSp>
          <p:nvGrpSpPr>
            <p:cNvPr id="30" name="Group 29">
              <a:extLst>
                <a:ext uri="{FF2B5EF4-FFF2-40B4-BE49-F238E27FC236}">
                  <a16:creationId xmlns:a16="http://schemas.microsoft.com/office/drawing/2014/main" id="{8B0DF358-CA0E-734B-8E8D-DF0A0EE49E71}"/>
                </a:ext>
              </a:extLst>
            </p:cNvPr>
            <p:cNvGrpSpPr/>
            <p:nvPr/>
          </p:nvGrpSpPr>
          <p:grpSpPr>
            <a:xfrm>
              <a:off x="6444505" y="2119130"/>
              <a:ext cx="4352022" cy="1978113"/>
              <a:chOff x="5443283" y="2181461"/>
              <a:chExt cx="4352022" cy="1978113"/>
            </a:xfrm>
          </p:grpSpPr>
          <p:sp>
            <p:nvSpPr>
              <p:cNvPr id="31" name="직사각형 10">
                <a:extLst>
                  <a:ext uri="{FF2B5EF4-FFF2-40B4-BE49-F238E27FC236}">
                    <a16:creationId xmlns:a16="http://schemas.microsoft.com/office/drawing/2014/main" id="{42F23636-D3A1-9741-8AFA-24A9563D1A57}"/>
                  </a:ext>
                </a:extLst>
              </p:cNvPr>
              <p:cNvSpPr/>
              <p:nvPr/>
            </p:nvSpPr>
            <p:spPr>
              <a:xfrm>
                <a:off x="7091755" y="3909676"/>
                <a:ext cx="1757378" cy="249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ltLang="ko-KR" sz="1800" dirty="0">
                    <a:solidFill>
                      <a:schemeClr val="tx1"/>
                    </a:solidFill>
                    <a:latin typeface="Arial" panose="020B0604020202020204" pitchFamily="34" charset="0"/>
                    <a:cs typeface="Arial" panose="020B0604020202020204" pitchFamily="34" charset="0"/>
                  </a:rPr>
                  <a:t>Elapsed Time (Sec)</a:t>
                </a:r>
                <a:endParaRPr lang="ko-KR" altLang="en-US" sz="1800" dirty="0">
                  <a:solidFill>
                    <a:schemeClr val="tx1"/>
                  </a:solidFill>
                  <a:latin typeface="Arial" panose="020B0604020202020204" pitchFamily="34" charset="0"/>
                  <a:cs typeface="Arial" panose="020B0604020202020204" pitchFamily="34" charset="0"/>
                </a:endParaRPr>
              </a:p>
            </p:txBody>
          </p:sp>
          <p:sp>
            <p:nvSpPr>
              <p:cNvPr id="32" name="직사각형 10">
                <a:extLst>
                  <a:ext uri="{FF2B5EF4-FFF2-40B4-BE49-F238E27FC236}">
                    <a16:creationId xmlns:a16="http://schemas.microsoft.com/office/drawing/2014/main" id="{D0404342-FF1B-9344-B7FA-AEDA71FE2BA9}"/>
                  </a:ext>
                </a:extLst>
              </p:cNvPr>
              <p:cNvSpPr/>
              <p:nvPr/>
            </p:nvSpPr>
            <p:spPr>
              <a:xfrm rot="16200000">
                <a:off x="4689543" y="2935201"/>
                <a:ext cx="1757378" cy="249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ltLang="ko-KR" sz="1800" dirty="0">
                    <a:solidFill>
                      <a:schemeClr val="tx1"/>
                    </a:solidFill>
                    <a:latin typeface="Arial" panose="020B0604020202020204" pitchFamily="34" charset="0"/>
                    <a:cs typeface="Arial" panose="020B0604020202020204" pitchFamily="34" charset="0"/>
                  </a:rPr>
                  <a:t>Throughput (MB/s)</a:t>
                </a:r>
                <a:endParaRPr lang="ko-KR" altLang="en-US" sz="1800" dirty="0">
                  <a:solidFill>
                    <a:schemeClr val="tx1"/>
                  </a:solidFill>
                  <a:latin typeface="Arial" panose="020B0604020202020204" pitchFamily="34" charset="0"/>
                  <a:cs typeface="Arial" panose="020B0604020202020204" pitchFamily="34" charset="0"/>
                </a:endParaRPr>
              </a:p>
            </p:txBody>
          </p:sp>
          <p:sp>
            <p:nvSpPr>
              <p:cNvPr id="33" name="직사각형 10">
                <a:extLst>
                  <a:ext uri="{FF2B5EF4-FFF2-40B4-BE49-F238E27FC236}">
                    <a16:creationId xmlns:a16="http://schemas.microsoft.com/office/drawing/2014/main" id="{9CC631EF-CE14-F142-B377-3D8F7E4DD74B}"/>
                  </a:ext>
                </a:extLst>
              </p:cNvPr>
              <p:cNvSpPr/>
              <p:nvPr/>
            </p:nvSpPr>
            <p:spPr>
              <a:xfrm>
                <a:off x="6152898" y="2395883"/>
                <a:ext cx="1251651" cy="21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ltLang="ko-KR" sz="1800" b="1" dirty="0">
                    <a:solidFill>
                      <a:schemeClr val="tx1"/>
                    </a:solidFill>
                    <a:latin typeface="Arial" panose="020B0604020202020204" pitchFamily="34" charset="0"/>
                    <a:cs typeface="Arial" panose="020B0604020202020204" pitchFamily="34" charset="0"/>
                  </a:rPr>
                  <a:t>Analysis</a:t>
                </a:r>
                <a:r>
                  <a:rPr lang="en-US" altLang="ko-KR" sz="1800" dirty="0">
                    <a:solidFill>
                      <a:schemeClr val="tx1"/>
                    </a:solidFill>
                    <a:latin typeface="Arial" panose="020B0604020202020204" pitchFamily="34" charset="0"/>
                    <a:cs typeface="Arial" panose="020B0604020202020204" pitchFamily="34" charset="0"/>
                  </a:rPr>
                  <a:t> phase</a:t>
                </a:r>
                <a:endParaRPr lang="ko-KR" altLang="en-US" sz="1800" dirty="0">
                  <a:solidFill>
                    <a:schemeClr val="tx1"/>
                  </a:solidFill>
                  <a:latin typeface="Arial" panose="020B0604020202020204" pitchFamily="34" charset="0"/>
                  <a:cs typeface="Arial" panose="020B0604020202020204" pitchFamily="34" charset="0"/>
                </a:endParaRPr>
              </a:p>
            </p:txBody>
          </p:sp>
          <p:sp>
            <p:nvSpPr>
              <p:cNvPr id="34" name="직사각형 10">
                <a:extLst>
                  <a:ext uri="{FF2B5EF4-FFF2-40B4-BE49-F238E27FC236}">
                    <a16:creationId xmlns:a16="http://schemas.microsoft.com/office/drawing/2014/main" id="{DAA0CC61-A086-BA47-BD90-9FC859DC1611}"/>
                  </a:ext>
                </a:extLst>
              </p:cNvPr>
              <p:cNvSpPr/>
              <p:nvPr/>
            </p:nvSpPr>
            <p:spPr>
              <a:xfrm>
                <a:off x="7277686" y="2337072"/>
                <a:ext cx="1838029" cy="21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ltLang="ko-KR" sz="1800" b="1" dirty="0">
                    <a:solidFill>
                      <a:schemeClr val="tx1"/>
                    </a:solidFill>
                    <a:latin typeface="Arial" panose="020B0604020202020204" pitchFamily="34" charset="0"/>
                    <a:cs typeface="Arial" panose="020B0604020202020204" pitchFamily="34" charset="0"/>
                  </a:rPr>
                  <a:t>Migration</a:t>
                </a:r>
                <a:r>
                  <a:rPr lang="en-US" altLang="ko-KR" sz="1800" dirty="0">
                    <a:solidFill>
                      <a:schemeClr val="tx1"/>
                    </a:solidFill>
                    <a:latin typeface="Arial" panose="020B0604020202020204" pitchFamily="34" charset="0"/>
                    <a:cs typeface="Arial" panose="020B0604020202020204" pitchFamily="34" charset="0"/>
                  </a:rPr>
                  <a:t> phase starts</a:t>
                </a:r>
                <a:endParaRPr lang="ko-KR" altLang="en-US" sz="1800" dirty="0">
                  <a:solidFill>
                    <a:schemeClr val="tx1"/>
                  </a:solidFill>
                  <a:latin typeface="Arial" panose="020B0604020202020204" pitchFamily="34" charset="0"/>
                  <a:cs typeface="Arial" panose="020B0604020202020204" pitchFamily="34" charset="0"/>
                </a:endParaRPr>
              </a:p>
            </p:txBody>
          </p:sp>
          <p:sp>
            <p:nvSpPr>
              <p:cNvPr id="35" name="직사각형 10">
                <a:extLst>
                  <a:ext uri="{FF2B5EF4-FFF2-40B4-BE49-F238E27FC236}">
                    <a16:creationId xmlns:a16="http://schemas.microsoft.com/office/drawing/2014/main" id="{A427FF7C-F7C7-0145-8F5C-10566FE79730}"/>
                  </a:ext>
                </a:extLst>
              </p:cNvPr>
              <p:cNvSpPr/>
              <p:nvPr/>
            </p:nvSpPr>
            <p:spPr>
              <a:xfrm>
                <a:off x="6283897" y="3277729"/>
                <a:ext cx="1275153" cy="21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ltLang="ko-KR" sz="1800" i="1" dirty="0">
                    <a:solidFill>
                      <a:schemeClr val="tx1"/>
                    </a:solidFill>
                    <a:latin typeface="Arial" panose="020B0604020202020204" pitchFamily="34" charset="0"/>
                    <a:cs typeface="Arial" panose="020B0604020202020204" pitchFamily="34" charset="0"/>
                  </a:rPr>
                  <a:t>e4defrag</a:t>
                </a:r>
                <a:r>
                  <a:rPr lang="en-US" altLang="ko-KR" sz="1800" dirty="0">
                    <a:solidFill>
                      <a:schemeClr val="tx1"/>
                    </a:solidFill>
                    <a:latin typeface="Arial" panose="020B0604020202020204" pitchFamily="34" charset="0"/>
                    <a:cs typeface="Arial" panose="020B0604020202020204" pitchFamily="34" charset="0"/>
                  </a:rPr>
                  <a:t> starts</a:t>
                </a:r>
                <a:endParaRPr lang="ko-KR" altLang="en-US" sz="1800" dirty="0">
                  <a:solidFill>
                    <a:schemeClr val="tx1"/>
                  </a:solidFill>
                  <a:latin typeface="Arial" panose="020B0604020202020204" pitchFamily="34" charset="0"/>
                  <a:cs typeface="Arial" panose="020B0604020202020204" pitchFamily="34" charset="0"/>
                </a:endParaRPr>
              </a:p>
            </p:txBody>
          </p:sp>
          <p:cxnSp>
            <p:nvCxnSpPr>
              <p:cNvPr id="36" name="Straight Arrow Connector 35">
                <a:extLst>
                  <a:ext uri="{FF2B5EF4-FFF2-40B4-BE49-F238E27FC236}">
                    <a16:creationId xmlns:a16="http://schemas.microsoft.com/office/drawing/2014/main" id="{2AA446BE-7DDE-0447-8E45-0F27F395CF5C}"/>
                  </a:ext>
                </a:extLst>
              </p:cNvPr>
              <p:cNvCxnSpPr>
                <a:cxnSpLocks/>
              </p:cNvCxnSpPr>
              <p:nvPr/>
            </p:nvCxnSpPr>
            <p:spPr>
              <a:xfrm flipV="1">
                <a:off x="7676729" y="2549471"/>
                <a:ext cx="159283" cy="186932"/>
              </a:xfrm>
              <a:prstGeom prst="straightConnector1">
                <a:avLst/>
              </a:prstGeom>
              <a:ln>
                <a:solidFill>
                  <a:schemeClr val="tx1"/>
                </a:solidFill>
                <a:headEnd type="arrow" w="sm" len="sm"/>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F329425-2B78-2B4E-A1A1-3D0DC1906F03}"/>
                  </a:ext>
                </a:extLst>
              </p:cNvPr>
              <p:cNvCxnSpPr>
                <a:cxnSpLocks/>
                <a:endCxn id="35" idx="0"/>
              </p:cNvCxnSpPr>
              <p:nvPr/>
            </p:nvCxnSpPr>
            <p:spPr>
              <a:xfrm flipH="1">
                <a:off x="6921474" y="2901095"/>
                <a:ext cx="305925" cy="376633"/>
              </a:xfrm>
              <a:prstGeom prst="straightConnector1">
                <a:avLst/>
              </a:prstGeom>
              <a:ln>
                <a:solidFill>
                  <a:schemeClr val="tx1"/>
                </a:solidFill>
                <a:headEnd type="arrow" w="sm" len="sm"/>
                <a:tailEnd type="none"/>
              </a:ln>
            </p:spPr>
            <p:style>
              <a:lnRef idx="1">
                <a:schemeClr val="accent1"/>
              </a:lnRef>
              <a:fillRef idx="0">
                <a:schemeClr val="accent1"/>
              </a:fillRef>
              <a:effectRef idx="0">
                <a:schemeClr val="accent1"/>
              </a:effectRef>
              <a:fontRef idx="minor">
                <a:schemeClr val="tx1"/>
              </a:fontRef>
            </p:style>
          </p:cxnSp>
          <p:sp>
            <p:nvSpPr>
              <p:cNvPr id="38" name="Right Brace 37">
                <a:extLst>
                  <a:ext uri="{FF2B5EF4-FFF2-40B4-BE49-F238E27FC236}">
                    <a16:creationId xmlns:a16="http://schemas.microsoft.com/office/drawing/2014/main" id="{9647415A-C017-CD43-A161-AEB4D5E154EA}"/>
                  </a:ext>
                </a:extLst>
              </p:cNvPr>
              <p:cNvSpPr/>
              <p:nvPr/>
            </p:nvSpPr>
            <p:spPr>
              <a:xfrm rot="16200000">
                <a:off x="6805814" y="2330545"/>
                <a:ext cx="91558" cy="69730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KR" sz="180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39812CE9-8A99-3743-9BE7-F820D803BE84}"/>
                  </a:ext>
                </a:extLst>
              </p:cNvPr>
              <p:cNvSpPr/>
              <p:nvPr/>
            </p:nvSpPr>
            <p:spPr>
              <a:xfrm>
                <a:off x="8948355" y="3088552"/>
                <a:ext cx="846950" cy="250509"/>
              </a:xfrm>
              <a:prstGeom prst="rect">
                <a:avLst/>
              </a:prstGeom>
            </p:spPr>
            <p:txBody>
              <a:bodyPr wrap="none">
                <a:spAutoFit/>
              </a:bodyPr>
              <a:lstStyle/>
              <a:p>
                <a:r>
                  <a:rPr lang="en-KR" sz="1800" i="1" dirty="0">
                    <a:cs typeface="Arial" panose="020B0604020202020204" pitchFamily="34" charset="0"/>
                  </a:rPr>
                  <a:t>FragPicker</a:t>
                </a:r>
              </a:p>
            </p:txBody>
          </p:sp>
          <p:sp>
            <p:nvSpPr>
              <p:cNvPr id="40" name="Rectangle 39">
                <a:extLst>
                  <a:ext uri="{FF2B5EF4-FFF2-40B4-BE49-F238E27FC236}">
                    <a16:creationId xmlns:a16="http://schemas.microsoft.com/office/drawing/2014/main" id="{37225CC5-2172-B745-9B08-FDEF90F28636}"/>
                  </a:ext>
                </a:extLst>
              </p:cNvPr>
              <p:cNvSpPr/>
              <p:nvPr/>
            </p:nvSpPr>
            <p:spPr>
              <a:xfrm>
                <a:off x="8976823" y="3270980"/>
                <a:ext cx="705003" cy="250509"/>
              </a:xfrm>
              <a:prstGeom prst="rect">
                <a:avLst/>
              </a:prstGeom>
            </p:spPr>
            <p:txBody>
              <a:bodyPr wrap="none">
                <a:spAutoFit/>
              </a:bodyPr>
              <a:lstStyle/>
              <a:p>
                <a:r>
                  <a:rPr lang="en-KR" sz="1800" i="1" dirty="0">
                    <a:cs typeface="Arial" panose="020B0604020202020204" pitchFamily="34" charset="0"/>
                  </a:rPr>
                  <a:t>e4defrag</a:t>
                </a:r>
              </a:p>
            </p:txBody>
          </p:sp>
        </p:grpSp>
      </p:grpSp>
    </p:spTree>
    <p:extLst>
      <p:ext uri="{BB962C8B-B14F-4D97-AF65-F5344CB8AC3E}">
        <p14:creationId xmlns:p14="http://schemas.microsoft.com/office/powerpoint/2010/main" val="3465263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US" dirty="0"/>
              <a:t>More experiments in our paper!</a:t>
            </a:r>
            <a:endParaRPr lang="en-KR" dirty="0"/>
          </a:p>
        </p:txBody>
      </p:sp>
      <p:sp>
        <p:nvSpPr>
          <p:cNvPr id="4" name="Content Placeholder 3">
            <a:extLst>
              <a:ext uri="{FF2B5EF4-FFF2-40B4-BE49-F238E27FC236}">
                <a16:creationId xmlns:a16="http://schemas.microsoft.com/office/drawing/2014/main" id="{CF65D34D-1759-7D4A-B7D2-BA4F00BFE1E2}"/>
              </a:ext>
            </a:extLst>
          </p:cNvPr>
          <p:cNvSpPr>
            <a:spLocks noGrp="1"/>
          </p:cNvSpPr>
          <p:nvPr>
            <p:ph idx="1"/>
          </p:nvPr>
        </p:nvSpPr>
        <p:spPr/>
        <p:txBody>
          <a:bodyPr/>
          <a:lstStyle/>
          <a:p>
            <a:r>
              <a:rPr lang="en-KR" dirty="0"/>
              <a:t>Database workloads </a:t>
            </a:r>
          </a:p>
          <a:p>
            <a:pPr lvl="1"/>
            <a:r>
              <a:rPr lang="en-KR" dirty="0"/>
              <a:t>SQLite</a:t>
            </a:r>
          </a:p>
          <a:p>
            <a:r>
              <a:rPr lang="en-KR" dirty="0"/>
              <a:t>Fileserver workloads</a:t>
            </a:r>
          </a:p>
          <a:p>
            <a:r>
              <a:rPr lang="en-KR" dirty="0"/>
              <a:t>Hotness filtering test</a:t>
            </a:r>
          </a:p>
          <a:p>
            <a:r>
              <a:rPr lang="en-KR" dirty="0"/>
              <a:t>...</a:t>
            </a:r>
          </a:p>
          <a:p>
            <a:pPr marL="0" indent="0">
              <a:buNone/>
            </a:pPr>
            <a:endParaRPr lang="en-KR" dirty="0"/>
          </a:p>
          <a:p>
            <a:pPr marL="0" indent="0">
              <a:buNone/>
            </a:pPr>
            <a:endParaRPr lang="en-KR" dirty="0"/>
          </a:p>
        </p:txBody>
      </p:sp>
    </p:spTree>
    <p:extLst>
      <p:ext uri="{BB962C8B-B14F-4D97-AF65-F5344CB8AC3E}">
        <p14:creationId xmlns:p14="http://schemas.microsoft.com/office/powerpoint/2010/main" val="298088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US" dirty="0"/>
              <a:t>Discussion</a:t>
            </a:r>
            <a:endParaRPr lang="en-KR" dirty="0"/>
          </a:p>
        </p:txBody>
      </p:sp>
      <p:sp>
        <p:nvSpPr>
          <p:cNvPr id="4" name="Content Placeholder 3">
            <a:extLst>
              <a:ext uri="{FF2B5EF4-FFF2-40B4-BE49-F238E27FC236}">
                <a16:creationId xmlns:a16="http://schemas.microsoft.com/office/drawing/2014/main" id="{CF65D34D-1759-7D4A-B7D2-BA4F00BFE1E2}"/>
              </a:ext>
            </a:extLst>
          </p:cNvPr>
          <p:cNvSpPr>
            <a:spLocks noGrp="1"/>
          </p:cNvSpPr>
          <p:nvPr>
            <p:ph idx="1"/>
          </p:nvPr>
        </p:nvSpPr>
        <p:spPr/>
        <p:txBody>
          <a:bodyPr/>
          <a:lstStyle/>
          <a:p>
            <a:r>
              <a:rPr lang="en-KR" dirty="0"/>
              <a:t>SSDs are diverse</a:t>
            </a:r>
          </a:p>
          <a:p>
            <a:pPr lvl="1"/>
            <a:r>
              <a:rPr lang="en-KR" dirty="0"/>
              <a:t>Each SSD has different FTL implementations espeically depending on the venders</a:t>
            </a:r>
          </a:p>
          <a:p>
            <a:pPr lvl="1"/>
            <a:r>
              <a:rPr lang="en-US" dirty="0"/>
              <a:t>P</a:t>
            </a:r>
            <a:r>
              <a:rPr lang="en-KR" dirty="0"/>
              <a:t>refetching policy?</a:t>
            </a:r>
          </a:p>
          <a:p>
            <a:pPr lvl="1"/>
            <a:r>
              <a:rPr lang="en-US" dirty="0"/>
              <a:t>M</a:t>
            </a:r>
            <a:r>
              <a:rPr lang="en-KR" dirty="0"/>
              <a:t>apping policy?</a:t>
            </a:r>
          </a:p>
          <a:p>
            <a:pPr lvl="1"/>
            <a:endParaRPr lang="en-KR" dirty="0"/>
          </a:p>
          <a:p>
            <a:r>
              <a:rPr lang="en-KR" dirty="0"/>
              <a:t>What’s the best data placement to </a:t>
            </a:r>
            <a:r>
              <a:rPr lang="en-US" dirty="0"/>
              <a:t>exploit maximum performance?</a:t>
            </a:r>
          </a:p>
          <a:p>
            <a:pPr marL="0" indent="0">
              <a:buNone/>
            </a:pPr>
            <a:endParaRPr lang="en-US" dirty="0"/>
          </a:p>
          <a:p>
            <a:endParaRPr lang="en-KR" dirty="0"/>
          </a:p>
          <a:p>
            <a:pPr marL="0" indent="0">
              <a:buNone/>
            </a:pPr>
            <a:endParaRPr lang="en-KR" dirty="0"/>
          </a:p>
          <a:p>
            <a:pPr marL="0" indent="0">
              <a:buNone/>
            </a:pPr>
            <a:endParaRPr lang="en-KR" dirty="0"/>
          </a:p>
        </p:txBody>
      </p:sp>
    </p:spTree>
    <p:extLst>
      <p:ext uri="{BB962C8B-B14F-4D97-AF65-F5344CB8AC3E}">
        <p14:creationId xmlns:p14="http://schemas.microsoft.com/office/powerpoint/2010/main" val="3521940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a:t>Conclusion</a:t>
            </a:r>
            <a:endParaRPr lang="en-KR" dirty="0"/>
          </a:p>
        </p:txBody>
      </p:sp>
      <p:sp>
        <p:nvSpPr>
          <p:cNvPr id="4" name="Content Placeholder 3">
            <a:extLst>
              <a:ext uri="{FF2B5EF4-FFF2-40B4-BE49-F238E27FC236}">
                <a16:creationId xmlns:a16="http://schemas.microsoft.com/office/drawing/2014/main" id="{CF65D34D-1759-7D4A-B7D2-BA4F00BFE1E2}"/>
              </a:ext>
            </a:extLst>
          </p:cNvPr>
          <p:cNvSpPr>
            <a:spLocks noGrp="1"/>
          </p:cNvSpPr>
          <p:nvPr>
            <p:ph idx="1"/>
          </p:nvPr>
        </p:nvSpPr>
        <p:spPr>
          <a:xfrm>
            <a:off x="838200" y="1825625"/>
            <a:ext cx="10856976" cy="4351338"/>
          </a:xfrm>
        </p:spPr>
        <p:txBody>
          <a:bodyPr/>
          <a:lstStyle/>
          <a:p>
            <a:r>
              <a:rPr lang="en-KR" dirty="0"/>
              <a:t>FragPicker</a:t>
            </a:r>
          </a:p>
          <a:p>
            <a:pPr lvl="1"/>
            <a:r>
              <a:rPr lang="en-KR" dirty="0"/>
              <a:t>A new defragmentation tool for modern storage devices</a:t>
            </a:r>
          </a:p>
          <a:p>
            <a:pPr lvl="1"/>
            <a:r>
              <a:rPr lang="en-KR" dirty="0"/>
              <a:t>No kernel modification</a:t>
            </a:r>
          </a:p>
          <a:p>
            <a:pPr lvl="1"/>
            <a:r>
              <a:rPr lang="en-KR" dirty="0"/>
              <a:t>Filesystem agnostic</a:t>
            </a:r>
          </a:p>
          <a:p>
            <a:r>
              <a:rPr lang="en-KR" dirty="0"/>
              <a:t>Requirements for FragPicker</a:t>
            </a:r>
          </a:p>
          <a:p>
            <a:pPr lvl="1"/>
            <a:r>
              <a:rPr lang="en-KR" dirty="0"/>
              <a:t>eBPF support</a:t>
            </a:r>
          </a:p>
          <a:p>
            <a:pPr lvl="1"/>
            <a:r>
              <a:rPr lang="en-KR" dirty="0"/>
              <a:t>Filesystem-level consistency</a:t>
            </a:r>
          </a:p>
          <a:p>
            <a:pPr lvl="1"/>
            <a:r>
              <a:rPr lang="en-KR" dirty="0"/>
              <a:t>fallocate and filefrag</a:t>
            </a:r>
          </a:p>
          <a:p>
            <a:pPr lvl="1"/>
            <a:r>
              <a:rPr lang="en-US" dirty="0"/>
              <a:t>F</a:t>
            </a:r>
            <a:r>
              <a:rPr lang="en-KR" dirty="0"/>
              <a:t>ilesystem support for providing a contiguous LBA region for a single write op.</a:t>
            </a:r>
          </a:p>
        </p:txBody>
      </p:sp>
    </p:spTree>
    <p:extLst>
      <p:ext uri="{BB962C8B-B14F-4D97-AF65-F5344CB8AC3E}">
        <p14:creationId xmlns:p14="http://schemas.microsoft.com/office/powerpoint/2010/main" val="3005973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Fragmentation, is the case closed?</a:t>
            </a:r>
          </a:p>
        </p:txBody>
      </p:sp>
      <p:grpSp>
        <p:nvGrpSpPr>
          <p:cNvPr id="11" name="Group 10">
            <a:extLst>
              <a:ext uri="{FF2B5EF4-FFF2-40B4-BE49-F238E27FC236}">
                <a16:creationId xmlns:a16="http://schemas.microsoft.com/office/drawing/2014/main" id="{D86D0FA3-DA82-3740-B713-074395232666}"/>
              </a:ext>
            </a:extLst>
          </p:cNvPr>
          <p:cNvGrpSpPr/>
          <p:nvPr/>
        </p:nvGrpSpPr>
        <p:grpSpPr>
          <a:xfrm>
            <a:off x="726218" y="2187016"/>
            <a:ext cx="5369782" cy="3437206"/>
            <a:chOff x="726218" y="2187016"/>
            <a:chExt cx="5369782" cy="3437206"/>
          </a:xfrm>
        </p:grpSpPr>
        <p:sp>
          <p:nvSpPr>
            <p:cNvPr id="6" name="Rectangle 5">
              <a:extLst>
                <a:ext uri="{FF2B5EF4-FFF2-40B4-BE49-F238E27FC236}">
                  <a16:creationId xmlns:a16="http://schemas.microsoft.com/office/drawing/2014/main" id="{C60646D6-401A-8347-A7CF-FC968C9E30E4}"/>
                </a:ext>
              </a:extLst>
            </p:cNvPr>
            <p:cNvSpPr/>
            <p:nvPr/>
          </p:nvSpPr>
          <p:spPr>
            <a:xfrm>
              <a:off x="1406769" y="5391096"/>
              <a:ext cx="4689231" cy="233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Date</a:t>
              </a:r>
            </a:p>
          </p:txBody>
        </p:sp>
        <p:sp>
          <p:nvSpPr>
            <p:cNvPr id="7" name="Rectangle 6">
              <a:extLst>
                <a:ext uri="{FF2B5EF4-FFF2-40B4-BE49-F238E27FC236}">
                  <a16:creationId xmlns:a16="http://schemas.microsoft.com/office/drawing/2014/main" id="{BE8E1CF1-B20F-CA46-ACCC-8710646CE3FB}"/>
                </a:ext>
              </a:extLst>
            </p:cNvPr>
            <p:cNvSpPr/>
            <p:nvPr/>
          </p:nvSpPr>
          <p:spPr>
            <a:xfrm rot="16200000">
              <a:off x="-679650" y="3592884"/>
              <a:ext cx="3044862" cy="233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number of publications</a:t>
              </a:r>
              <a:endPar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graphicFrame>
        <p:nvGraphicFramePr>
          <p:cNvPr id="23" name="Chart 22">
            <a:extLst>
              <a:ext uri="{FF2B5EF4-FFF2-40B4-BE49-F238E27FC236}">
                <a16:creationId xmlns:a16="http://schemas.microsoft.com/office/drawing/2014/main" id="{68A9E5B8-CF86-2740-80C9-5A435D33E8A0}"/>
              </a:ext>
            </a:extLst>
          </p:cNvPr>
          <p:cNvGraphicFramePr>
            <a:graphicFrameLocks/>
          </p:cNvGraphicFramePr>
          <p:nvPr/>
        </p:nvGraphicFramePr>
        <p:xfrm>
          <a:off x="959344" y="2247675"/>
          <a:ext cx="5525539" cy="3113194"/>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Group 3">
            <a:extLst>
              <a:ext uri="{FF2B5EF4-FFF2-40B4-BE49-F238E27FC236}">
                <a16:creationId xmlns:a16="http://schemas.microsoft.com/office/drawing/2014/main" id="{6DA83880-7E3D-D44E-A3E4-6CB2B4EF6332}"/>
              </a:ext>
            </a:extLst>
          </p:cNvPr>
          <p:cNvGrpSpPr/>
          <p:nvPr/>
        </p:nvGrpSpPr>
        <p:grpSpPr>
          <a:xfrm>
            <a:off x="6432951" y="1690688"/>
            <a:ext cx="5569997" cy="1926152"/>
            <a:chOff x="6432951" y="1690688"/>
            <a:chExt cx="5569997" cy="1926152"/>
          </a:xfrm>
        </p:grpSpPr>
        <p:pic>
          <p:nvPicPr>
            <p:cNvPr id="9" name="Picture 8">
              <a:extLst>
                <a:ext uri="{FF2B5EF4-FFF2-40B4-BE49-F238E27FC236}">
                  <a16:creationId xmlns:a16="http://schemas.microsoft.com/office/drawing/2014/main" id="{1BC4481A-B9E6-574E-A69B-F956FC6E62FD}"/>
                </a:ext>
              </a:extLst>
            </p:cNvPr>
            <p:cNvPicPr>
              <a:picLocks noChangeAspect="1"/>
            </p:cNvPicPr>
            <p:nvPr/>
          </p:nvPicPr>
          <p:blipFill>
            <a:blip r:embed="rId5"/>
            <a:stretch>
              <a:fillRect/>
            </a:stretch>
          </p:blipFill>
          <p:spPr>
            <a:xfrm>
              <a:off x="6432951" y="1690688"/>
              <a:ext cx="5569997" cy="1926152"/>
            </a:xfrm>
            <a:prstGeom prst="rect">
              <a:avLst/>
            </a:prstGeom>
          </p:spPr>
        </p:pic>
        <p:sp>
          <p:nvSpPr>
            <p:cNvPr id="28" name="Rectangle 27">
              <a:extLst>
                <a:ext uri="{FF2B5EF4-FFF2-40B4-BE49-F238E27FC236}">
                  <a16:creationId xmlns:a16="http://schemas.microsoft.com/office/drawing/2014/main" id="{D6AB31FE-A93C-BD41-BB2A-8C354E5C0FD0}"/>
                </a:ext>
              </a:extLst>
            </p:cNvPr>
            <p:cNvSpPr/>
            <p:nvPr/>
          </p:nvSpPr>
          <p:spPr>
            <a:xfrm>
              <a:off x="6813993" y="2885017"/>
              <a:ext cx="4492430" cy="328714"/>
            </a:xfrm>
            <a:prstGeom prst="rect">
              <a:avLst/>
            </a:prstGeom>
            <a:noFill/>
            <a:ln w="28575">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 name="Group 4">
            <a:extLst>
              <a:ext uri="{FF2B5EF4-FFF2-40B4-BE49-F238E27FC236}">
                <a16:creationId xmlns:a16="http://schemas.microsoft.com/office/drawing/2014/main" id="{851A20DE-B6D5-4942-8D8E-FD33C979949F}"/>
              </a:ext>
            </a:extLst>
          </p:cNvPr>
          <p:cNvGrpSpPr/>
          <p:nvPr/>
        </p:nvGrpSpPr>
        <p:grpSpPr>
          <a:xfrm>
            <a:off x="6734976" y="3851208"/>
            <a:ext cx="5056404" cy="679968"/>
            <a:chOff x="6734976" y="3851208"/>
            <a:chExt cx="5056404" cy="679968"/>
          </a:xfrm>
        </p:grpSpPr>
        <p:pic>
          <p:nvPicPr>
            <p:cNvPr id="27" name="Picture 26">
              <a:extLst>
                <a:ext uri="{FF2B5EF4-FFF2-40B4-BE49-F238E27FC236}">
                  <a16:creationId xmlns:a16="http://schemas.microsoft.com/office/drawing/2014/main" id="{96EAB3C9-147F-DC4C-9784-B3BA69C16979}"/>
                </a:ext>
              </a:extLst>
            </p:cNvPr>
            <p:cNvPicPr>
              <a:picLocks noChangeAspect="1"/>
            </p:cNvPicPr>
            <p:nvPr/>
          </p:nvPicPr>
          <p:blipFill>
            <a:blip r:embed="rId6"/>
            <a:stretch>
              <a:fillRect/>
            </a:stretch>
          </p:blipFill>
          <p:spPr>
            <a:xfrm>
              <a:off x="6734976" y="3851208"/>
              <a:ext cx="5056404" cy="679968"/>
            </a:xfrm>
            <a:prstGeom prst="rect">
              <a:avLst/>
            </a:prstGeom>
          </p:spPr>
        </p:pic>
        <p:sp>
          <p:nvSpPr>
            <p:cNvPr id="29" name="Rectangle 28">
              <a:extLst>
                <a:ext uri="{FF2B5EF4-FFF2-40B4-BE49-F238E27FC236}">
                  <a16:creationId xmlns:a16="http://schemas.microsoft.com/office/drawing/2014/main" id="{F1691B95-40CA-CB44-BBD5-A14975F407FF}"/>
                </a:ext>
              </a:extLst>
            </p:cNvPr>
            <p:cNvSpPr/>
            <p:nvPr/>
          </p:nvSpPr>
          <p:spPr>
            <a:xfrm>
              <a:off x="6813993" y="3891791"/>
              <a:ext cx="4492430" cy="328714"/>
            </a:xfrm>
            <a:prstGeom prst="rect">
              <a:avLst/>
            </a:prstGeom>
            <a:noFill/>
            <a:ln w="28575">
              <a:solidFill>
                <a:srgbClr val="BF9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F250FBB0-FCD1-7348-9BE1-74980FCB4AC9}"/>
              </a:ext>
            </a:extLst>
          </p:cNvPr>
          <p:cNvGrpSpPr/>
          <p:nvPr/>
        </p:nvGrpSpPr>
        <p:grpSpPr>
          <a:xfrm>
            <a:off x="6734976" y="4874459"/>
            <a:ext cx="5056394" cy="679967"/>
            <a:chOff x="6734976" y="4874459"/>
            <a:chExt cx="5056394" cy="679967"/>
          </a:xfrm>
        </p:grpSpPr>
        <p:pic>
          <p:nvPicPr>
            <p:cNvPr id="25" name="Picture 24">
              <a:extLst>
                <a:ext uri="{FF2B5EF4-FFF2-40B4-BE49-F238E27FC236}">
                  <a16:creationId xmlns:a16="http://schemas.microsoft.com/office/drawing/2014/main" id="{A40C44C1-5680-6044-8CBC-C1A860589EBE}"/>
                </a:ext>
              </a:extLst>
            </p:cNvPr>
            <p:cNvPicPr>
              <a:picLocks noChangeAspect="1"/>
            </p:cNvPicPr>
            <p:nvPr/>
          </p:nvPicPr>
          <p:blipFill>
            <a:blip r:embed="rId7"/>
            <a:stretch>
              <a:fillRect/>
            </a:stretch>
          </p:blipFill>
          <p:spPr>
            <a:xfrm>
              <a:off x="6734976" y="4874459"/>
              <a:ext cx="5056394" cy="679967"/>
            </a:xfrm>
            <a:prstGeom prst="rect">
              <a:avLst/>
            </a:prstGeom>
          </p:spPr>
        </p:pic>
        <p:sp>
          <p:nvSpPr>
            <p:cNvPr id="30" name="Rectangle 29">
              <a:extLst>
                <a:ext uri="{FF2B5EF4-FFF2-40B4-BE49-F238E27FC236}">
                  <a16:creationId xmlns:a16="http://schemas.microsoft.com/office/drawing/2014/main" id="{325B8811-98B9-4540-81FE-912F379A45E8}"/>
                </a:ext>
              </a:extLst>
            </p:cNvPr>
            <p:cNvSpPr/>
            <p:nvPr/>
          </p:nvSpPr>
          <p:spPr>
            <a:xfrm>
              <a:off x="6813993" y="4921385"/>
              <a:ext cx="4492430" cy="328714"/>
            </a:xfrm>
            <a:prstGeom prst="rect">
              <a:avLst/>
            </a:prstGeom>
            <a:noFill/>
            <a:ln w="28575">
              <a:solidFill>
                <a:srgbClr val="1382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131878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graphicEl>
                                              <a:chart seriesIdx="-3" categoryIdx="-3" bldStep="gridLegend"/>
                                            </p:graphicEl>
                                          </p:spTgt>
                                        </p:tgtEl>
                                        <p:attrNameLst>
                                          <p:attrName>style.visibility</p:attrName>
                                        </p:attrNameLst>
                                      </p:cBhvr>
                                      <p:to>
                                        <p:strVal val="visible"/>
                                      </p:to>
                                    </p:set>
                                    <p:animEffect transition="in" filter="wipe(left)">
                                      <p:cBhvr>
                                        <p:cTn id="7" dur="500"/>
                                        <p:tgtEl>
                                          <p:spTgt spid="23">
                                            <p:graphicEl>
                                              <a:chart seriesIdx="-3" categoryIdx="-3" bldStep="gridLegend"/>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
                                            <p:graphicEl>
                                              <a:chart seriesIdx="0" categoryIdx="-4" bldStep="series"/>
                                            </p:graphicEl>
                                          </p:spTgt>
                                        </p:tgtEl>
                                        <p:attrNameLst>
                                          <p:attrName>style.visibility</p:attrName>
                                        </p:attrNameLst>
                                      </p:cBhvr>
                                      <p:to>
                                        <p:strVal val="visible"/>
                                      </p:to>
                                    </p:set>
                                    <p:animEffect transition="in" filter="wipe(left)">
                                      <p:cBhvr>
                                        <p:cTn id="10" dur="500"/>
                                        <p:tgtEl>
                                          <p:spTgt spid="23">
                                            <p:graphicEl>
                                              <a:chart seriesIdx="0" categoryIdx="-4" bldStep="series"/>
                                            </p:graphic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3">
                                            <p:graphicEl>
                                              <a:chart seriesIdx="1" categoryIdx="-4" bldStep="series"/>
                                            </p:graphicEl>
                                          </p:spTgt>
                                        </p:tgtEl>
                                        <p:attrNameLst>
                                          <p:attrName>style.visibility</p:attrName>
                                        </p:attrNameLst>
                                      </p:cBhvr>
                                      <p:to>
                                        <p:strVal val="visible"/>
                                      </p:to>
                                    </p:set>
                                    <p:animEffect transition="in" filter="wipe(left)">
                                      <p:cBhvr>
                                        <p:cTn id="21" dur="500"/>
                                        <p:tgtEl>
                                          <p:spTgt spid="23">
                                            <p:graphicEl>
                                              <a:chart seriesIdx="1" categoryIdx="-4" bldStep="series"/>
                                            </p:graphic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3">
                                            <p:graphicEl>
                                              <a:chart seriesIdx="2" categoryIdx="-4" bldStep="series"/>
                                            </p:graphicEl>
                                          </p:spTgt>
                                        </p:tgtEl>
                                        <p:attrNameLst>
                                          <p:attrName>style.visibility</p:attrName>
                                        </p:attrNameLst>
                                      </p:cBhvr>
                                      <p:to>
                                        <p:strVal val="visible"/>
                                      </p:to>
                                    </p:set>
                                    <p:animEffect transition="in" filter="wipe(left)">
                                      <p:cBhvr>
                                        <p:cTn id="29" dur="500"/>
                                        <p:tgtEl>
                                          <p:spTgt spid="23">
                                            <p:graphicEl>
                                              <a:chart seriesIdx="2" categoryIdx="-4" bldStep="series"/>
                                            </p:graphic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uiExpand="1">
        <p:bldSub>
          <a:bldChart bld="series"/>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ctrTitle"/>
          </p:nvPr>
        </p:nvSpPr>
        <p:spPr/>
        <p:txBody>
          <a:bodyPr/>
          <a:lstStyle/>
          <a:p>
            <a:r>
              <a:rPr lang="en-KR" dirty="0"/>
              <a:t>Thank you</a:t>
            </a:r>
          </a:p>
        </p:txBody>
      </p:sp>
      <p:sp>
        <p:nvSpPr>
          <p:cNvPr id="4" name="Content Placeholder 3">
            <a:extLst>
              <a:ext uri="{FF2B5EF4-FFF2-40B4-BE49-F238E27FC236}">
                <a16:creationId xmlns:a16="http://schemas.microsoft.com/office/drawing/2014/main" id="{CF65D34D-1759-7D4A-B7D2-BA4F00BFE1E2}"/>
              </a:ext>
            </a:extLst>
          </p:cNvPr>
          <p:cNvSpPr>
            <a:spLocks noGrp="1"/>
          </p:cNvSpPr>
          <p:nvPr>
            <p:ph type="subTitle" idx="1"/>
          </p:nvPr>
        </p:nvSpPr>
        <p:spPr>
          <a:xfrm>
            <a:off x="1524000" y="4079875"/>
            <a:ext cx="9144000" cy="1655762"/>
          </a:xfrm>
        </p:spPr>
        <p:txBody>
          <a:bodyPr>
            <a:normAutofit/>
          </a:bodyPr>
          <a:lstStyle/>
          <a:p>
            <a:r>
              <a:rPr lang="en-KR" dirty="0"/>
              <a:t>Source code: https://github.com/jonggyup/FragPicker</a:t>
            </a:r>
          </a:p>
          <a:p>
            <a:r>
              <a:rPr lang="en-KR" dirty="0"/>
              <a:t>Contact: jonggyu@skku.edu</a:t>
            </a:r>
            <a:endParaRPr lang="en-US" dirty="0"/>
          </a:p>
        </p:txBody>
      </p:sp>
      <p:grpSp>
        <p:nvGrpSpPr>
          <p:cNvPr id="5" name="Group 4">
            <a:extLst>
              <a:ext uri="{FF2B5EF4-FFF2-40B4-BE49-F238E27FC236}">
                <a16:creationId xmlns:a16="http://schemas.microsoft.com/office/drawing/2014/main" id="{F9C8D52D-0CBB-964C-8294-89571D46F698}"/>
              </a:ext>
            </a:extLst>
          </p:cNvPr>
          <p:cNvGrpSpPr/>
          <p:nvPr/>
        </p:nvGrpSpPr>
        <p:grpSpPr>
          <a:xfrm>
            <a:off x="0" y="5772150"/>
            <a:ext cx="3357640" cy="1085850"/>
            <a:chOff x="6480326" y="0"/>
            <a:chExt cx="3357640" cy="1085850"/>
          </a:xfrm>
        </p:grpSpPr>
        <p:pic>
          <p:nvPicPr>
            <p:cNvPr id="6" name="Picture 5">
              <a:extLst>
                <a:ext uri="{FF2B5EF4-FFF2-40B4-BE49-F238E27FC236}">
                  <a16:creationId xmlns:a16="http://schemas.microsoft.com/office/drawing/2014/main" id="{358368AF-09B8-5149-8DD9-BCAF5BB85536}"/>
                </a:ext>
              </a:extLst>
            </p:cNvPr>
            <p:cNvPicPr>
              <a:picLocks noChangeAspect="1"/>
            </p:cNvPicPr>
            <p:nvPr/>
          </p:nvPicPr>
          <p:blipFill>
            <a:blip r:embed="rId3"/>
            <a:stretch>
              <a:fillRect/>
            </a:stretch>
          </p:blipFill>
          <p:spPr>
            <a:xfrm>
              <a:off x="6480326" y="0"/>
              <a:ext cx="1085850" cy="1085850"/>
            </a:xfrm>
            <a:prstGeom prst="rect">
              <a:avLst/>
            </a:prstGeom>
          </p:spPr>
        </p:pic>
        <p:pic>
          <p:nvPicPr>
            <p:cNvPr id="7" name="Picture 6">
              <a:extLst>
                <a:ext uri="{FF2B5EF4-FFF2-40B4-BE49-F238E27FC236}">
                  <a16:creationId xmlns:a16="http://schemas.microsoft.com/office/drawing/2014/main" id="{71504986-4351-C041-99FC-A313B8CF7C99}"/>
                </a:ext>
              </a:extLst>
            </p:cNvPr>
            <p:cNvPicPr>
              <a:picLocks noChangeAspect="1"/>
            </p:cNvPicPr>
            <p:nvPr/>
          </p:nvPicPr>
          <p:blipFill>
            <a:blip r:embed="rId4"/>
            <a:stretch>
              <a:fillRect/>
            </a:stretch>
          </p:blipFill>
          <p:spPr>
            <a:xfrm>
              <a:off x="7616221" y="0"/>
              <a:ext cx="1085850" cy="1085850"/>
            </a:xfrm>
            <a:prstGeom prst="rect">
              <a:avLst/>
            </a:prstGeom>
          </p:spPr>
        </p:pic>
        <p:pic>
          <p:nvPicPr>
            <p:cNvPr id="8" name="Picture 7">
              <a:extLst>
                <a:ext uri="{FF2B5EF4-FFF2-40B4-BE49-F238E27FC236}">
                  <a16:creationId xmlns:a16="http://schemas.microsoft.com/office/drawing/2014/main" id="{7E3FC397-BC9C-C84F-8FF4-4FBD4F0D73DE}"/>
                </a:ext>
              </a:extLst>
            </p:cNvPr>
            <p:cNvPicPr>
              <a:picLocks noChangeAspect="1"/>
            </p:cNvPicPr>
            <p:nvPr/>
          </p:nvPicPr>
          <p:blipFill>
            <a:blip r:embed="rId5"/>
            <a:stretch>
              <a:fillRect/>
            </a:stretch>
          </p:blipFill>
          <p:spPr>
            <a:xfrm>
              <a:off x="8752116" y="0"/>
              <a:ext cx="1085850" cy="1085850"/>
            </a:xfrm>
            <a:prstGeom prst="rect">
              <a:avLst/>
            </a:prstGeom>
          </p:spPr>
        </p:pic>
      </p:grpSp>
      <p:pic>
        <p:nvPicPr>
          <p:cNvPr id="9" name="Picture 8">
            <a:extLst>
              <a:ext uri="{FF2B5EF4-FFF2-40B4-BE49-F238E27FC236}">
                <a16:creationId xmlns:a16="http://schemas.microsoft.com/office/drawing/2014/main" id="{A28E8698-0C4F-1642-8A92-4EC47D21A78E}"/>
              </a:ext>
            </a:extLst>
          </p:cNvPr>
          <p:cNvPicPr>
            <a:picLocks noChangeAspect="1"/>
          </p:cNvPicPr>
          <p:nvPr/>
        </p:nvPicPr>
        <p:blipFill rotWithShape="1">
          <a:blip r:embed="rId6"/>
          <a:srcRect l="20546" t="21070" r="20134" b="21473"/>
          <a:stretch/>
        </p:blipFill>
        <p:spPr>
          <a:xfrm>
            <a:off x="10604445" y="5257801"/>
            <a:ext cx="1587555" cy="1600200"/>
          </a:xfrm>
          <a:prstGeom prst="rect">
            <a:avLst/>
          </a:prstGeom>
        </p:spPr>
      </p:pic>
      <p:sp>
        <p:nvSpPr>
          <p:cNvPr id="10" name="Rectangle 9">
            <a:extLst>
              <a:ext uri="{FF2B5EF4-FFF2-40B4-BE49-F238E27FC236}">
                <a16:creationId xmlns:a16="http://schemas.microsoft.com/office/drawing/2014/main" id="{22D1EDFD-20E5-C64C-8BB0-AFF30A7F1FB2}"/>
              </a:ext>
            </a:extLst>
          </p:cNvPr>
          <p:cNvSpPr/>
          <p:nvPr/>
        </p:nvSpPr>
        <p:spPr>
          <a:xfrm>
            <a:off x="0" y="0"/>
            <a:ext cx="7663543" cy="44268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28th ACM Symposium on Operating Systems Principles</a:t>
            </a:r>
            <a:endPar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74415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Fragmentation, is the case closed?</a:t>
            </a:r>
          </a:p>
        </p:txBody>
      </p:sp>
      <p:sp>
        <p:nvSpPr>
          <p:cNvPr id="13" name="Rectangle 12">
            <a:extLst>
              <a:ext uri="{FF2B5EF4-FFF2-40B4-BE49-F238E27FC236}">
                <a16:creationId xmlns:a16="http://schemas.microsoft.com/office/drawing/2014/main" id="{0B769CF2-E5B8-D14A-9320-58913EFAD999}"/>
              </a:ext>
            </a:extLst>
          </p:cNvPr>
          <p:cNvSpPr/>
          <p:nvPr/>
        </p:nvSpPr>
        <p:spPr>
          <a:xfrm>
            <a:off x="424206" y="1621411"/>
            <a:ext cx="4076674" cy="367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Let’s ask about it to the SSD vendors</a:t>
            </a:r>
          </a:p>
        </p:txBody>
      </p:sp>
      <p:pic>
        <p:nvPicPr>
          <p:cNvPr id="24" name="Picture 23">
            <a:extLst>
              <a:ext uri="{FF2B5EF4-FFF2-40B4-BE49-F238E27FC236}">
                <a16:creationId xmlns:a16="http://schemas.microsoft.com/office/drawing/2014/main" id="{EA5E6F66-F774-2C49-A02D-1D868397D53F}"/>
              </a:ext>
            </a:extLst>
          </p:cNvPr>
          <p:cNvPicPr>
            <a:picLocks noChangeAspect="1"/>
          </p:cNvPicPr>
          <p:nvPr/>
        </p:nvPicPr>
        <p:blipFill>
          <a:blip r:embed="rId4"/>
          <a:stretch>
            <a:fillRect/>
          </a:stretch>
        </p:blipFill>
        <p:spPr>
          <a:xfrm>
            <a:off x="2295033" y="5295315"/>
            <a:ext cx="7352160" cy="607421"/>
          </a:xfrm>
          <a:prstGeom prst="rect">
            <a:avLst/>
          </a:prstGeom>
        </p:spPr>
      </p:pic>
      <p:sp>
        <p:nvSpPr>
          <p:cNvPr id="26" name="Rectangle 25">
            <a:extLst>
              <a:ext uri="{FF2B5EF4-FFF2-40B4-BE49-F238E27FC236}">
                <a16:creationId xmlns:a16="http://schemas.microsoft.com/office/drawing/2014/main" id="{D8AC47C5-53E0-6748-9355-6E82EAD21DA7}"/>
              </a:ext>
            </a:extLst>
          </p:cNvPr>
          <p:cNvSpPr/>
          <p:nvPr/>
        </p:nvSpPr>
        <p:spPr>
          <a:xfrm>
            <a:off x="2708694" y="5304492"/>
            <a:ext cx="2310084" cy="2047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3AD2117D-B42B-2946-B0CC-9475A07E9545}"/>
              </a:ext>
            </a:extLst>
          </p:cNvPr>
          <p:cNvSpPr/>
          <p:nvPr/>
        </p:nvSpPr>
        <p:spPr>
          <a:xfrm>
            <a:off x="424206" y="6349738"/>
            <a:ext cx="11395617" cy="462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KR"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Samsung: </a:t>
            </a:r>
            <a:r>
              <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https://</a:t>
            </a:r>
            <a:r>
              <a:rPr kumimoji="0" lang="en-US" sz="1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www.samsung.com</a:t>
            </a:r>
            <a:r>
              <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/semiconductor/</a:t>
            </a:r>
            <a:r>
              <a:rPr kumimoji="0" lang="en-US" sz="1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minisite</a:t>
            </a:r>
            <a:r>
              <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US" sz="1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ssd</a:t>
            </a:r>
            <a:r>
              <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/support/faqs-03/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Intel: https://</a:t>
            </a:r>
            <a:r>
              <a:rPr kumimoji="0" lang="en-US" sz="1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www.intel.com</a:t>
            </a:r>
            <a:r>
              <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/content/www/us/</a:t>
            </a:r>
            <a:r>
              <a:rPr kumimoji="0" lang="en-US" sz="1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en</a:t>
            </a:r>
            <a:r>
              <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/support/articles/000006110/memory-and-</a:t>
            </a:r>
            <a:r>
              <a:rPr kumimoji="0" lang="en-US" sz="1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storage.html</a:t>
            </a:r>
            <a:endPar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SK Hynix: https://</a:t>
            </a:r>
            <a:r>
              <a:rPr kumimoji="0" lang="en-US" sz="1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skhynix.freshdesk.com</a:t>
            </a:r>
            <a:r>
              <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/support/solutions/folders/48000658601</a:t>
            </a:r>
          </a:p>
        </p:txBody>
      </p:sp>
      <p:sp>
        <p:nvSpPr>
          <p:cNvPr id="33" name="Rectangle 32">
            <a:extLst>
              <a:ext uri="{FF2B5EF4-FFF2-40B4-BE49-F238E27FC236}">
                <a16:creationId xmlns:a16="http://schemas.microsoft.com/office/drawing/2014/main" id="{BED10563-547C-D848-A3A6-B60E8D2592BD}"/>
              </a:ext>
            </a:extLst>
          </p:cNvPr>
          <p:cNvSpPr/>
          <p:nvPr/>
        </p:nvSpPr>
        <p:spPr>
          <a:xfrm>
            <a:off x="8863484" y="1822014"/>
            <a:ext cx="2579570" cy="315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 sure…?</a:t>
            </a:r>
          </a:p>
        </p:txBody>
      </p:sp>
      <p:grpSp>
        <p:nvGrpSpPr>
          <p:cNvPr id="5" name="Group 4">
            <a:extLst>
              <a:ext uri="{FF2B5EF4-FFF2-40B4-BE49-F238E27FC236}">
                <a16:creationId xmlns:a16="http://schemas.microsoft.com/office/drawing/2014/main" id="{DD09F236-57C4-4A4A-819B-774AF32AAFC0}"/>
              </a:ext>
            </a:extLst>
          </p:cNvPr>
          <p:cNvGrpSpPr/>
          <p:nvPr/>
        </p:nvGrpSpPr>
        <p:grpSpPr>
          <a:xfrm>
            <a:off x="424206" y="2204753"/>
            <a:ext cx="11126895" cy="1577975"/>
            <a:chOff x="424206" y="2204753"/>
            <a:chExt cx="11126895" cy="1577975"/>
          </a:xfrm>
        </p:grpSpPr>
        <p:grpSp>
          <p:nvGrpSpPr>
            <p:cNvPr id="4" name="Group 3">
              <a:extLst>
                <a:ext uri="{FF2B5EF4-FFF2-40B4-BE49-F238E27FC236}">
                  <a16:creationId xmlns:a16="http://schemas.microsoft.com/office/drawing/2014/main" id="{FF5D7C1A-795F-3042-9AFD-11F4B4F29C4D}"/>
                </a:ext>
              </a:extLst>
            </p:cNvPr>
            <p:cNvGrpSpPr/>
            <p:nvPr/>
          </p:nvGrpSpPr>
          <p:grpSpPr>
            <a:xfrm>
              <a:off x="692553" y="2204753"/>
              <a:ext cx="7825249" cy="1493606"/>
              <a:chOff x="692553" y="2204753"/>
              <a:chExt cx="7825249" cy="1493606"/>
            </a:xfrm>
          </p:grpSpPr>
          <p:pic>
            <p:nvPicPr>
              <p:cNvPr id="29" name="Picture 28">
                <a:extLst>
                  <a:ext uri="{FF2B5EF4-FFF2-40B4-BE49-F238E27FC236}">
                    <a16:creationId xmlns:a16="http://schemas.microsoft.com/office/drawing/2014/main" id="{891DDAE5-59C1-D740-A422-290A5BA29137}"/>
                  </a:ext>
                </a:extLst>
              </p:cNvPr>
              <p:cNvPicPr>
                <a:picLocks noChangeAspect="1"/>
              </p:cNvPicPr>
              <p:nvPr/>
            </p:nvPicPr>
            <p:blipFill>
              <a:blip r:embed="rId5"/>
              <a:stretch>
                <a:fillRect/>
              </a:stretch>
            </p:blipFill>
            <p:spPr>
              <a:xfrm>
                <a:off x="2173117" y="2204753"/>
                <a:ext cx="6344685" cy="1493606"/>
              </a:xfrm>
              <a:prstGeom prst="rect">
                <a:avLst/>
              </a:prstGeom>
            </p:spPr>
          </p:pic>
          <p:sp>
            <p:nvSpPr>
              <p:cNvPr id="31" name="Rectangle 30">
                <a:extLst>
                  <a:ext uri="{FF2B5EF4-FFF2-40B4-BE49-F238E27FC236}">
                    <a16:creationId xmlns:a16="http://schemas.microsoft.com/office/drawing/2014/main" id="{77C64824-E458-7A4B-945B-0B39E771C02B}"/>
                  </a:ext>
                </a:extLst>
              </p:cNvPr>
              <p:cNvSpPr/>
              <p:nvPr/>
            </p:nvSpPr>
            <p:spPr>
              <a:xfrm>
                <a:off x="2244274" y="2946974"/>
                <a:ext cx="1699846" cy="159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삼성(Samsung)[삼성그룹] CI, 로고, 워드마크, 심볼마크/심벌마크 &amp;lt;2019.9&amp;gt; : 네이버 블로그">
                <a:extLst>
                  <a:ext uri="{FF2B5EF4-FFF2-40B4-BE49-F238E27FC236}">
                    <a16:creationId xmlns:a16="http://schemas.microsoft.com/office/drawing/2014/main" id="{B639AA17-724F-0F4C-BE7E-B4B85D02F1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553" y="2791252"/>
                <a:ext cx="1308377" cy="44878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1" name="Straight Connector 40">
              <a:extLst>
                <a:ext uri="{FF2B5EF4-FFF2-40B4-BE49-F238E27FC236}">
                  <a16:creationId xmlns:a16="http://schemas.microsoft.com/office/drawing/2014/main" id="{7430C331-9992-9D42-87AC-DB7B0F14A81D}"/>
                </a:ext>
              </a:extLst>
            </p:cNvPr>
            <p:cNvCxnSpPr>
              <a:cxnSpLocks/>
            </p:cNvCxnSpPr>
            <p:nvPr/>
          </p:nvCxnSpPr>
          <p:spPr>
            <a:xfrm>
              <a:off x="424206" y="3782728"/>
              <a:ext cx="11126895" cy="0"/>
            </a:xfrm>
            <a:prstGeom prst="line">
              <a:avLst/>
            </a:prstGeom>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C303A0E2-54DE-FA45-AEA0-F0A3036E77ED}"/>
              </a:ext>
            </a:extLst>
          </p:cNvPr>
          <p:cNvGrpSpPr/>
          <p:nvPr/>
        </p:nvGrpSpPr>
        <p:grpSpPr>
          <a:xfrm>
            <a:off x="424206" y="3914055"/>
            <a:ext cx="11227668" cy="1137604"/>
            <a:chOff x="424206" y="3914055"/>
            <a:chExt cx="11227668" cy="1137604"/>
          </a:xfrm>
        </p:grpSpPr>
        <p:pic>
          <p:nvPicPr>
            <p:cNvPr id="15" name="Picture 14">
              <a:extLst>
                <a:ext uri="{FF2B5EF4-FFF2-40B4-BE49-F238E27FC236}">
                  <a16:creationId xmlns:a16="http://schemas.microsoft.com/office/drawing/2014/main" id="{5B70E316-1E65-E54F-A49E-313674290D3F}"/>
                </a:ext>
              </a:extLst>
            </p:cNvPr>
            <p:cNvPicPr>
              <a:picLocks noChangeAspect="1"/>
            </p:cNvPicPr>
            <p:nvPr/>
          </p:nvPicPr>
          <p:blipFill>
            <a:blip r:embed="rId7"/>
            <a:stretch>
              <a:fillRect/>
            </a:stretch>
          </p:blipFill>
          <p:spPr>
            <a:xfrm>
              <a:off x="2150540" y="3914055"/>
              <a:ext cx="9501334" cy="997001"/>
            </a:xfrm>
            <a:prstGeom prst="rect">
              <a:avLst/>
            </a:prstGeom>
          </p:spPr>
        </p:pic>
        <p:sp>
          <p:nvSpPr>
            <p:cNvPr id="30" name="Rectangle 29">
              <a:extLst>
                <a:ext uri="{FF2B5EF4-FFF2-40B4-BE49-F238E27FC236}">
                  <a16:creationId xmlns:a16="http://schemas.microsoft.com/office/drawing/2014/main" id="{2093E785-3E21-E049-8B72-7CCF0F9DFFAB}"/>
                </a:ext>
              </a:extLst>
            </p:cNvPr>
            <p:cNvSpPr/>
            <p:nvPr/>
          </p:nvSpPr>
          <p:spPr>
            <a:xfrm>
              <a:off x="4273832" y="4207767"/>
              <a:ext cx="4441580" cy="2047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a:extLst>
                <a:ext uri="{FF2B5EF4-FFF2-40B4-BE49-F238E27FC236}">
                  <a16:creationId xmlns:a16="http://schemas.microsoft.com/office/drawing/2014/main" id="{6ADE2DE2-6379-824F-9A30-CF206B823C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101" y="4022607"/>
              <a:ext cx="1172537" cy="777783"/>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Connector 43">
              <a:extLst>
                <a:ext uri="{FF2B5EF4-FFF2-40B4-BE49-F238E27FC236}">
                  <a16:creationId xmlns:a16="http://schemas.microsoft.com/office/drawing/2014/main" id="{3F75ED06-5E8C-F245-8BA8-9F307C33D44C}"/>
                </a:ext>
              </a:extLst>
            </p:cNvPr>
            <p:cNvCxnSpPr>
              <a:cxnSpLocks/>
            </p:cNvCxnSpPr>
            <p:nvPr/>
          </p:nvCxnSpPr>
          <p:spPr>
            <a:xfrm>
              <a:off x="424206" y="5051659"/>
              <a:ext cx="11126895" cy="0"/>
            </a:xfrm>
            <a:prstGeom prst="line">
              <a:avLst/>
            </a:prstGeom>
          </p:spPr>
          <p:style>
            <a:lnRef idx="1">
              <a:schemeClr val="dk1"/>
            </a:lnRef>
            <a:fillRef idx="0">
              <a:schemeClr val="dk1"/>
            </a:fillRef>
            <a:effectRef idx="0">
              <a:schemeClr val="dk1"/>
            </a:effectRef>
            <a:fontRef idx="minor">
              <a:schemeClr val="tx1"/>
            </a:fontRef>
          </p:style>
        </p:cxnSp>
      </p:grpSp>
      <p:pic>
        <p:nvPicPr>
          <p:cNvPr id="1030" name="Picture 6" descr="SK hynix Inc. Reports First Quarter 2021 Results">
            <a:extLst>
              <a:ext uri="{FF2B5EF4-FFF2-40B4-BE49-F238E27FC236}">
                <a16:creationId xmlns:a16="http://schemas.microsoft.com/office/drawing/2014/main" id="{12039B07-FACC-0B43-847D-80598D2583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1101" y="5150934"/>
            <a:ext cx="1399439" cy="73821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4CA147E-C77D-E844-A061-1026C7415EDA}"/>
              </a:ext>
            </a:extLst>
          </p:cNvPr>
          <p:cNvSpPr/>
          <p:nvPr/>
        </p:nvSpPr>
        <p:spPr>
          <a:xfrm>
            <a:off x="8863484" y="2137690"/>
            <a:ext cx="2579570" cy="329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They said </a:t>
            </a:r>
            <a:r>
              <a:rPr kumimoji="0" lang="en-US" sz="18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sth</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different…</a:t>
            </a:r>
            <a:endParaRPr kumimoji="0"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7" name="Picture 4" descr="Question Emoji - Question Emoji Png PNG Image | Transparent PNG Free  Download on SeekPNG">
            <a:extLst>
              <a:ext uri="{FF2B5EF4-FFF2-40B4-BE49-F238E27FC236}">
                <a16:creationId xmlns:a16="http://schemas.microsoft.com/office/drawing/2014/main" id="{C3C2E9F8-A7DF-3D4E-BADD-4B215D7DF5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04745" y="2450475"/>
            <a:ext cx="1297047" cy="122582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2731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wipe(left)">
                                      <p:cBhvr>
                                        <p:cTn id="17" dur="500"/>
                                        <p:tgtEl>
                                          <p:spTgt spid="103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par>
                                <p:cTn id="21" presetID="22" presetClass="entr" presetSubtype="8"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38" presetClass="entr" presetSubtype="0" accel="50000" fill="hold" grpId="0" nodeType="clickEffect">
                                  <p:stCondLst>
                                    <p:cond delay="0"/>
                                  </p:stCondLst>
                                  <p:iterate type="lt">
                                    <p:tmPct val="50000"/>
                                  </p:iterate>
                                  <p:childTnLst>
                                    <p:set>
                                      <p:cBhvr>
                                        <p:cTn id="30" dur="1" fill="hold">
                                          <p:stCondLst>
                                            <p:cond delay="0"/>
                                          </p:stCondLst>
                                        </p:cTn>
                                        <p:tgtEl>
                                          <p:spTgt spid="33"/>
                                        </p:tgtEl>
                                        <p:attrNameLst>
                                          <p:attrName>style.visibility</p:attrName>
                                        </p:attrNameLst>
                                      </p:cBhvr>
                                      <p:to>
                                        <p:strVal val="visible"/>
                                      </p:to>
                                    </p:set>
                                    <p:set>
                                      <p:cBhvr>
                                        <p:cTn id="31" dur="227" fill="hold">
                                          <p:stCondLst>
                                            <p:cond delay="0"/>
                                          </p:stCondLst>
                                        </p:cTn>
                                        <p:tgtEl>
                                          <p:spTgt spid="33"/>
                                        </p:tgtEl>
                                        <p:attrNameLst>
                                          <p:attrName>style.rotation</p:attrName>
                                        </p:attrNameLst>
                                      </p:cBhvr>
                                      <p:to>
                                        <p:strVal val="-45.0"/>
                                      </p:to>
                                    </p:set>
                                    <p:anim calcmode="lin" valueType="num">
                                      <p:cBhvr>
                                        <p:cTn id="32" dur="227" fill="hold">
                                          <p:stCondLst>
                                            <p:cond delay="227"/>
                                          </p:stCondLst>
                                        </p:cTn>
                                        <p:tgtEl>
                                          <p:spTgt spid="33"/>
                                        </p:tgtEl>
                                        <p:attrNameLst>
                                          <p:attrName>style.rotation</p:attrName>
                                        </p:attrNameLst>
                                      </p:cBhvr>
                                      <p:tavLst>
                                        <p:tav tm="0">
                                          <p:val>
                                            <p:fltVal val="-45"/>
                                          </p:val>
                                        </p:tav>
                                        <p:tav tm="69900">
                                          <p:val>
                                            <p:fltVal val="45"/>
                                          </p:val>
                                        </p:tav>
                                        <p:tav tm="100000">
                                          <p:val>
                                            <p:fltVal val="0"/>
                                          </p:val>
                                        </p:tav>
                                      </p:tavLst>
                                    </p:anim>
                                    <p:anim calcmode="lin" valueType="num">
                                      <p:cBhvr>
                                        <p:cTn id="33" dur="227" fill="hold">
                                          <p:stCondLst>
                                            <p:cond delay="0"/>
                                          </p:stCondLst>
                                        </p:cTn>
                                        <p:tgtEl>
                                          <p:spTgt spid="33"/>
                                        </p:tgtEl>
                                        <p:attrNameLst>
                                          <p:attrName>ppt_y</p:attrName>
                                        </p:attrNameLst>
                                      </p:cBhvr>
                                      <p:tavLst>
                                        <p:tav tm="0">
                                          <p:val>
                                            <p:strVal val="#ppt_y-1"/>
                                          </p:val>
                                        </p:tav>
                                        <p:tav tm="100000">
                                          <p:val>
                                            <p:strVal val="#ppt_y-(0.354*#ppt_w-0.172*#ppt_h)"/>
                                          </p:val>
                                        </p:tav>
                                      </p:tavLst>
                                    </p:anim>
                                    <p:anim calcmode="lin" valueType="num">
                                      <p:cBhvr>
                                        <p:cTn id="34" dur="78" decel="50000" autoRev="1" fill="hold">
                                          <p:stCondLst>
                                            <p:cond delay="227"/>
                                          </p:stCondLst>
                                        </p:cTn>
                                        <p:tgtEl>
                                          <p:spTgt spid="33"/>
                                        </p:tgtEl>
                                        <p:attrNameLst>
                                          <p:attrName>ppt_y</p:attrName>
                                        </p:attrNameLst>
                                      </p:cBhvr>
                                      <p:tavLst>
                                        <p:tav tm="0">
                                          <p:val>
                                            <p:strVal val="#ppt_y-(0.354*#ppt_w-0.172*#ppt_h)"/>
                                          </p:val>
                                        </p:tav>
                                        <p:tav tm="100000">
                                          <p:val>
                                            <p:strVal val="#ppt_y-(0.354*#ppt_w-0.172*#ppt_h)-#ppt_h/2"/>
                                          </p:val>
                                        </p:tav>
                                      </p:tavLst>
                                    </p:anim>
                                    <p:anim calcmode="lin" valueType="num">
                                      <p:cBhvr>
                                        <p:cTn id="35" dur="68" fill="hold">
                                          <p:stCondLst>
                                            <p:cond delay="432"/>
                                          </p:stCondLst>
                                        </p:cTn>
                                        <p:tgtEl>
                                          <p:spTgt spid="33"/>
                                        </p:tgtEl>
                                        <p:attrNameLst>
                                          <p:attrName>ppt_y</p:attrName>
                                        </p:attrNameLst>
                                      </p:cBhvr>
                                      <p:tavLst>
                                        <p:tav tm="0">
                                          <p:val>
                                            <p:strVal val="#ppt_y-(0.354*#ppt_w-0.172*#ppt_h)"/>
                                          </p:val>
                                        </p:tav>
                                        <p:tav tm="100000">
                                          <p:val>
                                            <p:strVal val="#ppt_y"/>
                                          </p:val>
                                        </p:tav>
                                      </p:tavLst>
                                    </p:anim>
                                  </p:childTnLst>
                                </p:cTn>
                              </p:par>
                              <p:par>
                                <p:cTn id="36" presetID="1"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2" grpId="0"/>
      <p:bldP spid="33"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Fragmentation: the case is not closed yet!</a:t>
            </a:r>
          </a:p>
        </p:txBody>
      </p:sp>
      <p:cxnSp>
        <p:nvCxnSpPr>
          <p:cNvPr id="28" name="직선 연결선 74">
            <a:extLst>
              <a:ext uri="{FF2B5EF4-FFF2-40B4-BE49-F238E27FC236}">
                <a16:creationId xmlns:a16="http://schemas.microsoft.com/office/drawing/2014/main" id="{CE1E984E-6D54-F246-BA81-6A03BE2E10C2}"/>
              </a:ext>
            </a:extLst>
          </p:cNvPr>
          <p:cNvCxnSpPr>
            <a:cxnSpLocks/>
          </p:cNvCxnSpPr>
          <p:nvPr/>
        </p:nvCxnSpPr>
        <p:spPr>
          <a:xfrm>
            <a:off x="1496291" y="3446342"/>
            <a:ext cx="9198581" cy="1"/>
          </a:xfrm>
          <a:prstGeom prst="line">
            <a:avLst/>
          </a:prstGeom>
          <a:ln w="76200">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EADECE25-03F2-284A-A42F-72E87A8AAE6D}"/>
              </a:ext>
            </a:extLst>
          </p:cNvPr>
          <p:cNvGrpSpPr/>
          <p:nvPr/>
        </p:nvGrpSpPr>
        <p:grpSpPr>
          <a:xfrm>
            <a:off x="460216" y="3259304"/>
            <a:ext cx="2798170" cy="2478818"/>
            <a:chOff x="460216" y="3259304"/>
            <a:chExt cx="2798170" cy="2478818"/>
          </a:xfrm>
        </p:grpSpPr>
        <p:sp>
          <p:nvSpPr>
            <p:cNvPr id="29" name="타원 75">
              <a:extLst>
                <a:ext uri="{FF2B5EF4-FFF2-40B4-BE49-F238E27FC236}">
                  <a16:creationId xmlns:a16="http://schemas.microsoft.com/office/drawing/2014/main" id="{4D59C428-3A35-804B-BC72-7CFA1929A966}"/>
                </a:ext>
              </a:extLst>
            </p:cNvPr>
            <p:cNvSpPr/>
            <p:nvPr/>
          </p:nvSpPr>
          <p:spPr>
            <a:xfrm>
              <a:off x="1684488" y="3259304"/>
              <a:ext cx="374908" cy="374908"/>
            </a:xfrm>
            <a:prstGeom prst="ellipse">
              <a:avLst/>
            </a:prstGeom>
            <a:solidFill>
              <a:srgbClr val="C55A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600" b="1" i="0" u="none" strike="noStrike" kern="1200" cap="none" spc="0" normalizeH="0" baseline="0" noProof="0" dirty="0">
                <a:ln>
                  <a:noFill/>
                </a:ln>
                <a:solidFill>
                  <a:srgbClr val="41555E"/>
                </a:solidFill>
                <a:effectLst/>
                <a:uLnTx/>
                <a:uFillTx/>
                <a:latin typeface="Century Gothic" panose="020B0502020202020204" pitchFamily="34" charset="0"/>
                <a:ea typeface="맑은 고딕" panose="020B0503020000020004" pitchFamily="34" charset="-127"/>
                <a:cs typeface="+mn-cs"/>
              </a:endParaRPr>
            </a:p>
          </p:txBody>
        </p:sp>
        <p:sp>
          <p:nvSpPr>
            <p:cNvPr id="30" name="타원 76">
              <a:extLst>
                <a:ext uri="{FF2B5EF4-FFF2-40B4-BE49-F238E27FC236}">
                  <a16:creationId xmlns:a16="http://schemas.microsoft.com/office/drawing/2014/main" id="{365A78B1-F8E5-4548-9A60-88A82202997E}"/>
                </a:ext>
              </a:extLst>
            </p:cNvPr>
            <p:cNvSpPr/>
            <p:nvPr/>
          </p:nvSpPr>
          <p:spPr>
            <a:xfrm>
              <a:off x="1778214" y="3353031"/>
              <a:ext cx="187434" cy="1874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600" b="1" i="0" u="none" strike="noStrike" kern="1200" cap="none" spc="0" normalizeH="0" baseline="0" noProof="0" dirty="0">
                <a:ln>
                  <a:noFill/>
                </a:ln>
                <a:solidFill>
                  <a:srgbClr val="41555E"/>
                </a:solidFill>
                <a:effectLst/>
                <a:uLnTx/>
                <a:uFillTx/>
                <a:latin typeface="Century Gothic" panose="020B0502020202020204" pitchFamily="34" charset="0"/>
                <a:ea typeface="맑은 고딕" panose="020B0503020000020004" pitchFamily="34" charset="-127"/>
                <a:cs typeface="+mn-cs"/>
              </a:endParaRPr>
            </a:p>
          </p:txBody>
        </p:sp>
        <p:cxnSp>
          <p:nvCxnSpPr>
            <p:cNvPr id="36" name="직선 연결선 82">
              <a:extLst>
                <a:ext uri="{FF2B5EF4-FFF2-40B4-BE49-F238E27FC236}">
                  <a16:creationId xmlns:a16="http://schemas.microsoft.com/office/drawing/2014/main" id="{C16E247B-B731-3542-A0A6-DCC0C1020A0E}"/>
                </a:ext>
              </a:extLst>
            </p:cNvPr>
            <p:cNvCxnSpPr>
              <a:cxnSpLocks/>
              <a:stCxn id="29" idx="4"/>
            </p:cNvCxnSpPr>
            <p:nvPr/>
          </p:nvCxnSpPr>
          <p:spPr>
            <a:xfrm flipH="1">
              <a:off x="1871786" y="3634213"/>
              <a:ext cx="156" cy="468718"/>
            </a:xfrm>
            <a:prstGeom prst="line">
              <a:avLst/>
            </a:prstGeom>
            <a:solidFill>
              <a:srgbClr val="C55A10"/>
            </a:solidFill>
            <a:ln w="38100">
              <a:solidFill>
                <a:srgbClr val="C55A10"/>
              </a:solidFill>
              <a:prstDash val="sysDot"/>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9A905624-DB81-6B42-983A-4610EA9117A4}"/>
                </a:ext>
              </a:extLst>
            </p:cNvPr>
            <p:cNvSpPr/>
            <p:nvPr/>
          </p:nvSpPr>
          <p:spPr>
            <a:xfrm>
              <a:off x="719610" y="4347571"/>
              <a:ext cx="2279382" cy="367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 Ji </a:t>
              </a:r>
              <a:r>
                <a:rPr kumimoji="0" lang="en-KR" sz="20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et. al. </a:t>
              </a:r>
              <a:r>
                <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 S. Hahn </a:t>
              </a:r>
              <a:r>
                <a:rPr kumimoji="0" lang="en-KR" sz="20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et. al. </a:t>
              </a:r>
              <a:r>
                <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a:t>
              </a:r>
            </a:p>
          </p:txBody>
        </p:sp>
        <p:sp>
          <p:nvSpPr>
            <p:cNvPr id="90" name="Rectangle 89">
              <a:extLst>
                <a:ext uri="{FF2B5EF4-FFF2-40B4-BE49-F238E27FC236}">
                  <a16:creationId xmlns:a16="http://schemas.microsoft.com/office/drawing/2014/main" id="{BBE404EB-39A5-C44B-8317-395B5D036D8F}"/>
                </a:ext>
              </a:extLst>
            </p:cNvPr>
            <p:cNvSpPr/>
            <p:nvPr/>
          </p:nvSpPr>
          <p:spPr>
            <a:xfrm>
              <a:off x="460216" y="4960703"/>
              <a:ext cx="2798170" cy="777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“Fragmentation matters in mobile devices (flash).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I’ve seen it!”</a:t>
              </a:r>
            </a:p>
          </p:txBody>
        </p:sp>
      </p:grpSp>
      <p:grpSp>
        <p:nvGrpSpPr>
          <p:cNvPr id="64" name="Group 63">
            <a:extLst>
              <a:ext uri="{FF2B5EF4-FFF2-40B4-BE49-F238E27FC236}">
                <a16:creationId xmlns:a16="http://schemas.microsoft.com/office/drawing/2014/main" id="{28AEAD9A-D8C6-204B-86C9-6551C442F638}"/>
              </a:ext>
            </a:extLst>
          </p:cNvPr>
          <p:cNvGrpSpPr/>
          <p:nvPr/>
        </p:nvGrpSpPr>
        <p:grpSpPr>
          <a:xfrm>
            <a:off x="3504482" y="3259304"/>
            <a:ext cx="3783286" cy="2287763"/>
            <a:chOff x="3504482" y="3259304"/>
            <a:chExt cx="3783286" cy="2287763"/>
          </a:xfrm>
        </p:grpSpPr>
        <p:sp>
          <p:nvSpPr>
            <p:cNvPr id="34" name="타원 79">
              <a:extLst>
                <a:ext uri="{FF2B5EF4-FFF2-40B4-BE49-F238E27FC236}">
                  <a16:creationId xmlns:a16="http://schemas.microsoft.com/office/drawing/2014/main" id="{0637B3D8-F707-F041-A279-AD0209B270A9}"/>
                </a:ext>
              </a:extLst>
            </p:cNvPr>
            <p:cNvSpPr/>
            <p:nvPr/>
          </p:nvSpPr>
          <p:spPr>
            <a:xfrm>
              <a:off x="5258622" y="3259304"/>
              <a:ext cx="374908" cy="374908"/>
            </a:xfrm>
            <a:prstGeom prst="ellipse">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600" b="1" i="0" u="none" strike="noStrike" kern="1200" cap="none" spc="0" normalizeH="0" baseline="0" noProof="0" dirty="0">
                <a:ln>
                  <a:noFill/>
                </a:ln>
                <a:solidFill>
                  <a:srgbClr val="41555E"/>
                </a:solidFill>
                <a:effectLst/>
                <a:uLnTx/>
                <a:uFillTx/>
                <a:latin typeface="Century Gothic" panose="020B0502020202020204" pitchFamily="34" charset="0"/>
                <a:ea typeface="맑은 고딕" panose="020B0503020000020004" pitchFamily="34" charset="-127"/>
                <a:cs typeface="+mn-cs"/>
              </a:endParaRPr>
            </a:p>
          </p:txBody>
        </p:sp>
        <p:sp>
          <p:nvSpPr>
            <p:cNvPr id="35" name="타원 80">
              <a:extLst>
                <a:ext uri="{FF2B5EF4-FFF2-40B4-BE49-F238E27FC236}">
                  <a16:creationId xmlns:a16="http://schemas.microsoft.com/office/drawing/2014/main" id="{1FEC3F94-7F9D-7F4E-B51F-B4FFD9129415}"/>
                </a:ext>
              </a:extLst>
            </p:cNvPr>
            <p:cNvSpPr/>
            <p:nvPr/>
          </p:nvSpPr>
          <p:spPr>
            <a:xfrm>
              <a:off x="5352349" y="3353031"/>
              <a:ext cx="187434" cy="1874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600" b="1" i="0" u="none" strike="noStrike" kern="1200" cap="none" spc="0" normalizeH="0" baseline="0" noProof="0" dirty="0">
                <a:ln>
                  <a:noFill/>
                </a:ln>
                <a:solidFill>
                  <a:srgbClr val="41555E"/>
                </a:solidFill>
                <a:effectLst/>
                <a:uLnTx/>
                <a:uFillTx/>
                <a:latin typeface="Century Gothic" panose="020B0502020202020204" pitchFamily="34" charset="0"/>
                <a:ea typeface="맑은 고딕" panose="020B0503020000020004" pitchFamily="34" charset="-127"/>
                <a:cs typeface="+mn-cs"/>
              </a:endParaRPr>
            </a:p>
          </p:txBody>
        </p:sp>
        <p:cxnSp>
          <p:nvCxnSpPr>
            <p:cNvPr id="37" name="직선 연결선 83">
              <a:extLst>
                <a:ext uri="{FF2B5EF4-FFF2-40B4-BE49-F238E27FC236}">
                  <a16:creationId xmlns:a16="http://schemas.microsoft.com/office/drawing/2014/main" id="{308B5245-BB2A-2640-81E9-47D474760CD8}"/>
                </a:ext>
              </a:extLst>
            </p:cNvPr>
            <p:cNvCxnSpPr>
              <a:cxnSpLocks/>
              <a:stCxn id="34" idx="4"/>
            </p:cNvCxnSpPr>
            <p:nvPr/>
          </p:nvCxnSpPr>
          <p:spPr>
            <a:xfrm flipH="1">
              <a:off x="5445920" y="3634213"/>
              <a:ext cx="156" cy="468739"/>
            </a:xfrm>
            <a:prstGeom prst="line">
              <a:avLst/>
            </a:prstGeom>
            <a:ln w="38100">
              <a:solidFill>
                <a:srgbClr val="548235"/>
              </a:solidFill>
              <a:prstDash val="sysDot"/>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ACF69CA4-479D-8C43-ABAB-4CFD05A17C45}"/>
                </a:ext>
              </a:extLst>
            </p:cNvPr>
            <p:cNvSpPr/>
            <p:nvPr/>
          </p:nvSpPr>
          <p:spPr>
            <a:xfrm>
              <a:off x="4086962" y="4205112"/>
              <a:ext cx="2618326" cy="367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 Conway </a:t>
              </a:r>
              <a:r>
                <a:rPr kumimoji="0" lang="en-KR" sz="20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et. al.</a:t>
              </a:r>
              <a:r>
                <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[3]</a:t>
              </a:r>
            </a:p>
          </p:txBody>
        </p:sp>
        <p:sp>
          <p:nvSpPr>
            <p:cNvPr id="101" name="Rectangle 100">
              <a:extLst>
                <a:ext uri="{FF2B5EF4-FFF2-40B4-BE49-F238E27FC236}">
                  <a16:creationId xmlns:a16="http://schemas.microsoft.com/office/drawing/2014/main" id="{8DB9DF96-5223-0D49-BA6B-5D10DFA0B1B2}"/>
                </a:ext>
              </a:extLst>
            </p:cNvPr>
            <p:cNvSpPr/>
            <p:nvPr/>
          </p:nvSpPr>
          <p:spPr>
            <a:xfrm>
              <a:off x="3504482" y="4673852"/>
              <a:ext cx="3783286" cy="873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“Fragmentation significanly degrades the performance of </a:t>
              </a:r>
              <a:br>
                <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Flash SSDs on major filesystems”</a:t>
              </a:r>
            </a:p>
          </p:txBody>
        </p:sp>
      </p:grpSp>
      <p:grpSp>
        <p:nvGrpSpPr>
          <p:cNvPr id="66" name="Group 65">
            <a:extLst>
              <a:ext uri="{FF2B5EF4-FFF2-40B4-BE49-F238E27FC236}">
                <a16:creationId xmlns:a16="http://schemas.microsoft.com/office/drawing/2014/main" id="{E9FE6179-C6B5-5040-9158-EF139D481FC2}"/>
              </a:ext>
            </a:extLst>
          </p:cNvPr>
          <p:cNvGrpSpPr/>
          <p:nvPr/>
        </p:nvGrpSpPr>
        <p:grpSpPr>
          <a:xfrm>
            <a:off x="5010142" y="1742697"/>
            <a:ext cx="4701894" cy="1891515"/>
            <a:chOff x="5010142" y="1742697"/>
            <a:chExt cx="4701894" cy="1891515"/>
          </a:xfrm>
        </p:grpSpPr>
        <p:sp>
          <p:nvSpPr>
            <p:cNvPr id="31" name="타원 77">
              <a:extLst>
                <a:ext uri="{FF2B5EF4-FFF2-40B4-BE49-F238E27FC236}">
                  <a16:creationId xmlns:a16="http://schemas.microsoft.com/office/drawing/2014/main" id="{DBFAE049-0524-1846-9D8E-222362AF518A}"/>
                </a:ext>
              </a:extLst>
            </p:cNvPr>
            <p:cNvSpPr/>
            <p:nvPr/>
          </p:nvSpPr>
          <p:spPr>
            <a:xfrm>
              <a:off x="7173635" y="3259304"/>
              <a:ext cx="374908" cy="374908"/>
            </a:xfrm>
            <a:prstGeom prst="ellipse">
              <a:avLst/>
            </a:prstGeom>
            <a:solidFill>
              <a:srgbClr val="1382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600" b="1" i="0" u="none" strike="noStrike" kern="1200" cap="none" spc="0" normalizeH="0" baseline="0" noProof="0" dirty="0">
                <a:ln>
                  <a:noFill/>
                </a:ln>
                <a:solidFill>
                  <a:srgbClr val="41555E"/>
                </a:solidFill>
                <a:effectLst/>
                <a:uLnTx/>
                <a:uFillTx/>
                <a:latin typeface="Century Gothic" panose="020B0502020202020204" pitchFamily="34" charset="0"/>
                <a:ea typeface="맑은 고딕" panose="020B0503020000020004" pitchFamily="34" charset="-127"/>
                <a:cs typeface="+mn-cs"/>
              </a:endParaRPr>
            </a:p>
          </p:txBody>
        </p:sp>
        <p:sp>
          <p:nvSpPr>
            <p:cNvPr id="33" name="타원 78">
              <a:extLst>
                <a:ext uri="{FF2B5EF4-FFF2-40B4-BE49-F238E27FC236}">
                  <a16:creationId xmlns:a16="http://schemas.microsoft.com/office/drawing/2014/main" id="{2BE41AE0-2294-584C-9BE8-636212FFF714}"/>
                </a:ext>
              </a:extLst>
            </p:cNvPr>
            <p:cNvSpPr/>
            <p:nvPr/>
          </p:nvSpPr>
          <p:spPr>
            <a:xfrm>
              <a:off x="7267362" y="3353031"/>
              <a:ext cx="187434" cy="1874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600" b="1" i="0" u="none" strike="noStrike" kern="1200" cap="none" spc="0" normalizeH="0" baseline="0" noProof="0" dirty="0">
                <a:ln>
                  <a:noFill/>
                </a:ln>
                <a:solidFill>
                  <a:srgbClr val="41555E"/>
                </a:solidFill>
                <a:effectLst/>
                <a:uLnTx/>
                <a:uFillTx/>
                <a:latin typeface="Century Gothic" panose="020B0502020202020204" pitchFamily="34" charset="0"/>
                <a:ea typeface="맑은 고딕" panose="020B0503020000020004" pitchFamily="34" charset="-127"/>
                <a:cs typeface="+mn-cs"/>
              </a:endParaRPr>
            </a:p>
          </p:txBody>
        </p:sp>
        <p:cxnSp>
          <p:nvCxnSpPr>
            <p:cNvPr id="38" name="직선 연결선 86">
              <a:extLst>
                <a:ext uri="{FF2B5EF4-FFF2-40B4-BE49-F238E27FC236}">
                  <a16:creationId xmlns:a16="http://schemas.microsoft.com/office/drawing/2014/main" id="{074E31C9-A69A-EA48-BE86-4C006433109F}"/>
                </a:ext>
              </a:extLst>
            </p:cNvPr>
            <p:cNvCxnSpPr>
              <a:endCxn id="31" idx="0"/>
            </p:cNvCxnSpPr>
            <p:nvPr/>
          </p:nvCxnSpPr>
          <p:spPr>
            <a:xfrm flipH="1">
              <a:off x="7361089" y="2790669"/>
              <a:ext cx="177" cy="468636"/>
            </a:xfrm>
            <a:prstGeom prst="line">
              <a:avLst/>
            </a:prstGeom>
            <a:ln w="38100">
              <a:solidFill>
                <a:srgbClr val="1382BA"/>
              </a:solidFill>
              <a:prstDash val="sysDot"/>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38ECE862-9358-EF43-B412-5AFEFE31FEE8}"/>
                </a:ext>
              </a:extLst>
            </p:cNvPr>
            <p:cNvSpPr/>
            <p:nvPr/>
          </p:nvSpPr>
          <p:spPr>
            <a:xfrm>
              <a:off x="6063795" y="1742697"/>
              <a:ext cx="2594588" cy="367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 Kadekodi </a:t>
              </a:r>
              <a:r>
                <a:rPr kumimoji="0" lang="en-KR" sz="20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et. al.</a:t>
              </a:r>
              <a:r>
                <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[4]</a:t>
              </a:r>
            </a:p>
          </p:txBody>
        </p:sp>
        <p:sp>
          <p:nvSpPr>
            <p:cNvPr id="105" name="Rectangle 104">
              <a:extLst>
                <a:ext uri="{FF2B5EF4-FFF2-40B4-BE49-F238E27FC236}">
                  <a16:creationId xmlns:a16="http://schemas.microsoft.com/office/drawing/2014/main" id="{54CE1684-D960-414F-9034-AFF6EC95F22B}"/>
                </a:ext>
              </a:extLst>
            </p:cNvPr>
            <p:cNvSpPr/>
            <p:nvPr/>
          </p:nvSpPr>
          <p:spPr>
            <a:xfrm>
              <a:off x="5010142" y="2001538"/>
              <a:ext cx="4701894" cy="873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“Fragmentation really matters for even Flash SSDs.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a:t>
              </a:r>
              <a:r>
                <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 even made an aging tool!”</a:t>
              </a:r>
            </a:p>
          </p:txBody>
        </p:sp>
      </p:grpSp>
      <p:sp>
        <p:nvSpPr>
          <p:cNvPr id="106" name="Rectangle 105">
            <a:extLst>
              <a:ext uri="{FF2B5EF4-FFF2-40B4-BE49-F238E27FC236}">
                <a16:creationId xmlns:a16="http://schemas.microsoft.com/office/drawing/2014/main" id="{813F9E42-CA7F-3148-9520-5FFD72347C0F}"/>
              </a:ext>
            </a:extLst>
          </p:cNvPr>
          <p:cNvSpPr/>
          <p:nvPr/>
        </p:nvSpPr>
        <p:spPr>
          <a:xfrm>
            <a:off x="424206" y="6035265"/>
            <a:ext cx="11395617" cy="777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An empirical study of file-system fragmentation in mobile storage systems, </a:t>
            </a:r>
            <a:r>
              <a:rPr kumimoji="0" lang="en-US" sz="1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HotStorage</a:t>
            </a:r>
            <a:r>
              <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Improving file system performance of mobile storage systems using a decoupled defragmenter, ATC 2017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 File systems fated for senescence? nonsense, says science!, FAST 2017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[4] </a:t>
            </a:r>
            <a:r>
              <a:rPr kumimoji="0" lang="en-US" sz="1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Geriatrix</a:t>
            </a:r>
            <a:r>
              <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Aging what you see and what you don’t see. A file system aging approach for modern storage systems, ATC 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[5] Filesystem aging: It’s more usage than fullness, </a:t>
            </a:r>
            <a:r>
              <a:rPr kumimoji="0" lang="en-US" sz="1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HotStorage</a:t>
            </a:r>
            <a:r>
              <a:rPr kumimoji="0" lang="en-US"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2019</a:t>
            </a:r>
          </a:p>
        </p:txBody>
      </p:sp>
      <p:grpSp>
        <p:nvGrpSpPr>
          <p:cNvPr id="86" name="Group 85">
            <a:extLst>
              <a:ext uri="{FF2B5EF4-FFF2-40B4-BE49-F238E27FC236}">
                <a16:creationId xmlns:a16="http://schemas.microsoft.com/office/drawing/2014/main" id="{130174CD-0C41-8B49-AF10-B85EA07385BB}"/>
              </a:ext>
            </a:extLst>
          </p:cNvPr>
          <p:cNvGrpSpPr/>
          <p:nvPr/>
        </p:nvGrpSpPr>
        <p:grpSpPr>
          <a:xfrm>
            <a:off x="7246719" y="3259304"/>
            <a:ext cx="4459198" cy="1908121"/>
            <a:chOff x="7246719" y="3259304"/>
            <a:chExt cx="4459198" cy="1908121"/>
          </a:xfrm>
        </p:grpSpPr>
        <p:grpSp>
          <p:nvGrpSpPr>
            <p:cNvPr id="77" name="Group 76">
              <a:extLst>
                <a:ext uri="{FF2B5EF4-FFF2-40B4-BE49-F238E27FC236}">
                  <a16:creationId xmlns:a16="http://schemas.microsoft.com/office/drawing/2014/main" id="{666CF8F4-9F73-EF4F-9ABE-08487A537DAE}"/>
                </a:ext>
              </a:extLst>
            </p:cNvPr>
            <p:cNvGrpSpPr/>
            <p:nvPr/>
          </p:nvGrpSpPr>
          <p:grpSpPr>
            <a:xfrm>
              <a:off x="8257768" y="3259304"/>
              <a:ext cx="2437100" cy="1360998"/>
              <a:chOff x="8257768" y="3259304"/>
              <a:chExt cx="2437100" cy="1360998"/>
            </a:xfrm>
          </p:grpSpPr>
          <p:sp>
            <p:nvSpPr>
              <p:cNvPr id="39" name="타원 90">
                <a:extLst>
                  <a:ext uri="{FF2B5EF4-FFF2-40B4-BE49-F238E27FC236}">
                    <a16:creationId xmlns:a16="http://schemas.microsoft.com/office/drawing/2014/main" id="{E834E6EE-90FE-CA43-95F6-F90CDCD53F88}"/>
                  </a:ext>
                </a:extLst>
              </p:cNvPr>
              <p:cNvSpPr/>
              <p:nvPr/>
            </p:nvSpPr>
            <p:spPr>
              <a:xfrm>
                <a:off x="9195157" y="3259304"/>
                <a:ext cx="374908" cy="374908"/>
              </a:xfrm>
              <a:prstGeom prst="ellipse">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600" b="1" i="0" u="none" strike="noStrike" kern="1200" cap="none" spc="0" normalizeH="0" baseline="0" noProof="0" dirty="0">
                  <a:ln>
                    <a:noFill/>
                  </a:ln>
                  <a:solidFill>
                    <a:srgbClr val="41555E"/>
                  </a:solidFill>
                  <a:effectLst/>
                  <a:uLnTx/>
                  <a:uFillTx/>
                  <a:latin typeface="Century Gothic" panose="020B0502020202020204" pitchFamily="34" charset="0"/>
                  <a:ea typeface="맑은 고딕" panose="020B0503020000020004" pitchFamily="34" charset="-127"/>
                  <a:cs typeface="+mn-cs"/>
                </a:endParaRPr>
              </a:p>
            </p:txBody>
          </p:sp>
          <p:sp>
            <p:nvSpPr>
              <p:cNvPr id="40" name="타원 91">
                <a:extLst>
                  <a:ext uri="{FF2B5EF4-FFF2-40B4-BE49-F238E27FC236}">
                    <a16:creationId xmlns:a16="http://schemas.microsoft.com/office/drawing/2014/main" id="{049078F1-B0D2-4043-99D2-A38AA591900F}"/>
                  </a:ext>
                </a:extLst>
              </p:cNvPr>
              <p:cNvSpPr/>
              <p:nvPr/>
            </p:nvSpPr>
            <p:spPr>
              <a:xfrm>
                <a:off x="9288884" y="3353031"/>
                <a:ext cx="187434" cy="1874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600" b="1" i="0" u="none" strike="noStrike" kern="1200" cap="none" spc="0" normalizeH="0" baseline="0" noProof="0" dirty="0">
                  <a:ln>
                    <a:noFill/>
                  </a:ln>
                  <a:solidFill>
                    <a:srgbClr val="41555E"/>
                  </a:solidFill>
                  <a:effectLst/>
                  <a:uLnTx/>
                  <a:uFillTx/>
                  <a:latin typeface="Century Gothic" panose="020B0502020202020204" pitchFamily="34" charset="0"/>
                  <a:ea typeface="맑은 고딕" panose="020B0503020000020004" pitchFamily="34" charset="-127"/>
                  <a:cs typeface="+mn-cs"/>
                </a:endParaRPr>
              </a:p>
            </p:txBody>
          </p:sp>
          <p:cxnSp>
            <p:nvCxnSpPr>
              <p:cNvPr id="44" name="직선 연결선 97">
                <a:extLst>
                  <a:ext uri="{FF2B5EF4-FFF2-40B4-BE49-F238E27FC236}">
                    <a16:creationId xmlns:a16="http://schemas.microsoft.com/office/drawing/2014/main" id="{71A7DF30-4F94-3044-8E7D-1C84A3090A96}"/>
                  </a:ext>
                </a:extLst>
              </p:cNvPr>
              <p:cNvCxnSpPr>
                <a:cxnSpLocks/>
                <a:endCxn id="39" idx="4"/>
              </p:cNvCxnSpPr>
              <p:nvPr/>
            </p:nvCxnSpPr>
            <p:spPr>
              <a:xfrm flipV="1">
                <a:off x="9382611" y="3634212"/>
                <a:ext cx="0" cy="468719"/>
              </a:xfrm>
              <a:prstGeom prst="line">
                <a:avLst/>
              </a:prstGeom>
              <a:ln w="38100">
                <a:solidFill>
                  <a:srgbClr val="BF9000"/>
                </a:solidFill>
                <a:prstDash val="sysDot"/>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595C7A8B-A0E4-0241-868E-BBD8DE47C2E5}"/>
                  </a:ext>
                </a:extLst>
              </p:cNvPr>
              <p:cNvSpPr/>
              <p:nvPr/>
            </p:nvSpPr>
            <p:spPr>
              <a:xfrm>
                <a:off x="8257768" y="4252656"/>
                <a:ext cx="2437100" cy="367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 Conway </a:t>
                </a:r>
                <a:r>
                  <a:rPr kumimoji="0" lang="en-KR" sz="20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et. al.</a:t>
                </a:r>
                <a:r>
                  <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[5]</a:t>
                </a:r>
              </a:p>
            </p:txBody>
          </p:sp>
        </p:grpSp>
        <p:sp>
          <p:nvSpPr>
            <p:cNvPr id="108" name="Rectangle 107">
              <a:extLst>
                <a:ext uri="{FF2B5EF4-FFF2-40B4-BE49-F238E27FC236}">
                  <a16:creationId xmlns:a16="http://schemas.microsoft.com/office/drawing/2014/main" id="{F4A75AC6-3EFB-5A4E-8E19-9CBC147AB525}"/>
                </a:ext>
              </a:extLst>
            </p:cNvPr>
            <p:cNvSpPr/>
            <p:nvPr/>
          </p:nvSpPr>
          <p:spPr>
            <a:xfrm>
              <a:off x="7246719" y="4792516"/>
              <a:ext cx="4459198" cy="374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“Fragmentaion occurs even </a:t>
              </a:r>
              <a:br>
                <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on clean SSDs”</a:t>
              </a:r>
            </a:p>
          </p:txBody>
        </p:sp>
      </p:grpSp>
    </p:spTree>
    <p:custDataLst>
      <p:tags r:id="rId1"/>
    </p:custDataLst>
    <p:extLst>
      <p:ext uri="{BB962C8B-B14F-4D97-AF65-F5344CB8AC3E}">
        <p14:creationId xmlns:p14="http://schemas.microsoft.com/office/powerpoint/2010/main" val="261771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left)">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left)">
                                      <p:cBhvr>
                                        <p:cTn id="22" dur="500"/>
                                        <p:tgtEl>
                                          <p:spTgt spid="8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wipe(left)">
                                      <p:cBhvr>
                                        <p:cTn id="25"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2" name="Group 291">
            <a:extLst>
              <a:ext uri="{FF2B5EF4-FFF2-40B4-BE49-F238E27FC236}">
                <a16:creationId xmlns:a16="http://schemas.microsoft.com/office/drawing/2014/main" id="{2A23362C-FD09-344C-BF5C-50DAF6D123A3}"/>
              </a:ext>
            </a:extLst>
          </p:cNvPr>
          <p:cNvGrpSpPr/>
          <p:nvPr/>
        </p:nvGrpSpPr>
        <p:grpSpPr>
          <a:xfrm>
            <a:off x="3788041" y="3078705"/>
            <a:ext cx="5125026" cy="554316"/>
            <a:chOff x="3429111" y="3157722"/>
            <a:chExt cx="5125026" cy="554316"/>
          </a:xfrm>
        </p:grpSpPr>
        <p:sp>
          <p:nvSpPr>
            <p:cNvPr id="97" name="모서리가 둥근 직사각형 3">
              <a:extLst>
                <a:ext uri="{FF2B5EF4-FFF2-40B4-BE49-F238E27FC236}">
                  <a16:creationId xmlns:a16="http://schemas.microsoft.com/office/drawing/2014/main" id="{B4D4F945-D2E6-DB4B-B673-C398D37AEF7D}"/>
                </a:ext>
              </a:extLst>
            </p:cNvPr>
            <p:cNvSpPr/>
            <p:nvPr/>
          </p:nvSpPr>
          <p:spPr>
            <a:xfrm>
              <a:off x="3429111" y="3157722"/>
              <a:ext cx="4732393" cy="554316"/>
            </a:xfrm>
            <a:prstGeom prst="roundRect">
              <a:avLst>
                <a:gd name="adj" fmla="val 3847"/>
              </a:avLst>
            </a:prstGeom>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모서리가 둥근 직사각형 5">
              <a:extLst>
                <a:ext uri="{FF2B5EF4-FFF2-40B4-BE49-F238E27FC236}">
                  <a16:creationId xmlns:a16="http://schemas.microsoft.com/office/drawing/2014/main" id="{7676FCCD-1AD4-334F-B13D-804E56AF4796}"/>
                </a:ext>
              </a:extLst>
            </p:cNvPr>
            <p:cNvSpPr/>
            <p:nvPr/>
          </p:nvSpPr>
          <p:spPr>
            <a:xfrm>
              <a:off x="3470107" y="3189605"/>
              <a:ext cx="825941" cy="169146"/>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Filesystem</a:t>
              </a: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8" name="모서리가 둥근 직사각형 3">
              <a:extLst>
                <a:ext uri="{FF2B5EF4-FFF2-40B4-BE49-F238E27FC236}">
                  <a16:creationId xmlns:a16="http://schemas.microsoft.com/office/drawing/2014/main" id="{AD076B76-FE79-5C44-9722-B19348F5A48F}"/>
                </a:ext>
              </a:extLst>
            </p:cNvPr>
            <p:cNvSpPr/>
            <p:nvPr/>
          </p:nvSpPr>
          <p:spPr>
            <a:xfrm>
              <a:off x="4485628" y="3252538"/>
              <a:ext cx="307708" cy="381260"/>
            </a:xfrm>
            <a:prstGeom prst="roundRect">
              <a:avLst>
                <a:gd name="adj" fmla="val 3847"/>
              </a:avLst>
            </a:prstGeom>
            <a:solidFill>
              <a:schemeClr val="bg1">
                <a:lumMod val="95000"/>
              </a:schemeClr>
            </a:solidFill>
            <a:ln w="190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A1</a:t>
              </a: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9" name="모서리가 둥근 직사각형 3">
              <a:extLst>
                <a:ext uri="{FF2B5EF4-FFF2-40B4-BE49-F238E27FC236}">
                  <a16:creationId xmlns:a16="http://schemas.microsoft.com/office/drawing/2014/main" id="{2DEC4618-7F7A-3C44-8E12-37599F5FD0AF}"/>
                </a:ext>
              </a:extLst>
            </p:cNvPr>
            <p:cNvSpPr/>
            <p:nvPr/>
          </p:nvSpPr>
          <p:spPr>
            <a:xfrm>
              <a:off x="4791907" y="3252538"/>
              <a:ext cx="307708" cy="381260"/>
            </a:xfrm>
            <a:prstGeom prst="roundRect">
              <a:avLst>
                <a:gd name="adj" fmla="val 3847"/>
              </a:avLst>
            </a:prstGeom>
            <a:no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0" name="모서리가 둥근 직사각형 3">
              <a:extLst>
                <a:ext uri="{FF2B5EF4-FFF2-40B4-BE49-F238E27FC236}">
                  <a16:creationId xmlns:a16="http://schemas.microsoft.com/office/drawing/2014/main" id="{BCA2A514-6ABC-1B4F-B2FB-FFFD5DAAE7E0}"/>
                </a:ext>
              </a:extLst>
            </p:cNvPr>
            <p:cNvSpPr/>
            <p:nvPr/>
          </p:nvSpPr>
          <p:spPr>
            <a:xfrm>
              <a:off x="5098186" y="3252538"/>
              <a:ext cx="307708" cy="381260"/>
            </a:xfrm>
            <a:prstGeom prst="roundRect">
              <a:avLst>
                <a:gd name="adj" fmla="val 3847"/>
              </a:avLst>
            </a:prstGeom>
            <a:solidFill>
              <a:schemeClr val="bg1">
                <a:lumMod val="95000"/>
              </a:schemeClr>
            </a:solidFill>
            <a:ln w="190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A2</a:t>
              </a: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1" name="모서리가 둥근 직사각형 3">
              <a:extLst>
                <a:ext uri="{FF2B5EF4-FFF2-40B4-BE49-F238E27FC236}">
                  <a16:creationId xmlns:a16="http://schemas.microsoft.com/office/drawing/2014/main" id="{0BDA4E7B-87D5-574A-B304-1B2647581207}"/>
                </a:ext>
              </a:extLst>
            </p:cNvPr>
            <p:cNvSpPr/>
            <p:nvPr/>
          </p:nvSpPr>
          <p:spPr>
            <a:xfrm>
              <a:off x="5404465" y="3252538"/>
              <a:ext cx="307708" cy="381260"/>
            </a:xfrm>
            <a:prstGeom prst="roundRect">
              <a:avLst>
                <a:gd name="adj" fmla="val 3847"/>
              </a:avLst>
            </a:prstGeom>
            <a:no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2" name="모서리가 둥근 직사각형 3">
              <a:extLst>
                <a:ext uri="{FF2B5EF4-FFF2-40B4-BE49-F238E27FC236}">
                  <a16:creationId xmlns:a16="http://schemas.microsoft.com/office/drawing/2014/main" id="{EDC6EA94-37B0-3C48-BB55-A9622DB2AC85}"/>
                </a:ext>
              </a:extLst>
            </p:cNvPr>
            <p:cNvSpPr/>
            <p:nvPr/>
          </p:nvSpPr>
          <p:spPr>
            <a:xfrm>
              <a:off x="5710744" y="3252538"/>
              <a:ext cx="307708" cy="381260"/>
            </a:xfrm>
            <a:prstGeom prst="roundRect">
              <a:avLst>
                <a:gd name="adj" fmla="val 3847"/>
              </a:avLst>
            </a:prstGeom>
            <a:solidFill>
              <a:schemeClr val="bg1">
                <a:lumMod val="95000"/>
              </a:schemeClr>
            </a:solidFill>
            <a:ln w="190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A3</a:t>
              </a: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3" name="모서리가 둥근 직사각형 3">
              <a:extLst>
                <a:ext uri="{FF2B5EF4-FFF2-40B4-BE49-F238E27FC236}">
                  <a16:creationId xmlns:a16="http://schemas.microsoft.com/office/drawing/2014/main" id="{4838EC5B-BC60-7243-A95D-6C9DE4AB1212}"/>
                </a:ext>
              </a:extLst>
            </p:cNvPr>
            <p:cNvSpPr/>
            <p:nvPr/>
          </p:nvSpPr>
          <p:spPr>
            <a:xfrm>
              <a:off x="6017023" y="3252538"/>
              <a:ext cx="307708" cy="381260"/>
            </a:xfrm>
            <a:prstGeom prst="roundRect">
              <a:avLst>
                <a:gd name="adj" fmla="val 3847"/>
              </a:avLst>
            </a:prstGeom>
            <a:no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4" name="모서리가 둥근 직사각형 3">
              <a:extLst>
                <a:ext uri="{FF2B5EF4-FFF2-40B4-BE49-F238E27FC236}">
                  <a16:creationId xmlns:a16="http://schemas.microsoft.com/office/drawing/2014/main" id="{43789EF4-974E-AB43-ABCB-1CCAB9F8BAB7}"/>
                </a:ext>
              </a:extLst>
            </p:cNvPr>
            <p:cNvSpPr/>
            <p:nvPr/>
          </p:nvSpPr>
          <p:spPr>
            <a:xfrm>
              <a:off x="6323303" y="3252538"/>
              <a:ext cx="307708" cy="381260"/>
            </a:xfrm>
            <a:prstGeom prst="roundRect">
              <a:avLst>
                <a:gd name="adj" fmla="val 3847"/>
              </a:avLst>
            </a:prstGeom>
            <a:solidFill>
              <a:schemeClr val="bg1">
                <a:lumMod val="95000"/>
              </a:schemeClr>
            </a:solidFill>
            <a:ln w="190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A4</a:t>
              </a: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5" name="모서리가 둥근 직사각형 3">
              <a:extLst>
                <a:ext uri="{FF2B5EF4-FFF2-40B4-BE49-F238E27FC236}">
                  <a16:creationId xmlns:a16="http://schemas.microsoft.com/office/drawing/2014/main" id="{0D534B70-BE16-B34A-9CC7-E1C36B80AC69}"/>
                </a:ext>
              </a:extLst>
            </p:cNvPr>
            <p:cNvSpPr/>
            <p:nvPr/>
          </p:nvSpPr>
          <p:spPr>
            <a:xfrm>
              <a:off x="6629582" y="3252538"/>
              <a:ext cx="307708" cy="381260"/>
            </a:xfrm>
            <a:prstGeom prst="roundRect">
              <a:avLst>
                <a:gd name="adj" fmla="val 3847"/>
              </a:avLst>
            </a:prstGeom>
            <a:no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89" name="Rectangle 288">
              <a:extLst>
                <a:ext uri="{FF2B5EF4-FFF2-40B4-BE49-F238E27FC236}">
                  <a16:creationId xmlns:a16="http://schemas.microsoft.com/office/drawing/2014/main" id="{F0505034-4502-E445-BB1A-B4A852ADB7B4}"/>
                </a:ext>
              </a:extLst>
            </p:cNvPr>
            <p:cNvSpPr/>
            <p:nvPr/>
          </p:nvSpPr>
          <p:spPr>
            <a:xfrm>
              <a:off x="6996660" y="3426748"/>
              <a:ext cx="1557477" cy="229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Request splitting!</a:t>
              </a:r>
              <a:endParaRPr kumimoji="0" lang="en-K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88" name="Lightning Bolt 287">
              <a:extLst>
                <a:ext uri="{FF2B5EF4-FFF2-40B4-BE49-F238E27FC236}">
                  <a16:creationId xmlns:a16="http://schemas.microsoft.com/office/drawing/2014/main" id="{BDBD6F96-C92D-C54B-9DA3-87F7621A3B02}"/>
                </a:ext>
              </a:extLst>
            </p:cNvPr>
            <p:cNvSpPr/>
            <p:nvPr/>
          </p:nvSpPr>
          <p:spPr>
            <a:xfrm flipH="1">
              <a:off x="6774205" y="3218980"/>
              <a:ext cx="520809" cy="279542"/>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But… the vendors said no moving parts….</a:t>
            </a:r>
          </a:p>
        </p:txBody>
      </p:sp>
      <p:sp>
        <p:nvSpPr>
          <p:cNvPr id="13" name="Rectangle 12">
            <a:extLst>
              <a:ext uri="{FF2B5EF4-FFF2-40B4-BE49-F238E27FC236}">
                <a16:creationId xmlns:a16="http://schemas.microsoft.com/office/drawing/2014/main" id="{0B769CF2-E5B8-D14A-9320-58913EFAD999}"/>
              </a:ext>
            </a:extLst>
          </p:cNvPr>
          <p:cNvSpPr/>
          <p:nvPr/>
        </p:nvSpPr>
        <p:spPr>
          <a:xfrm>
            <a:off x="424206" y="1621411"/>
            <a:ext cx="3839786" cy="367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6" name="Rectangle 95">
            <a:extLst>
              <a:ext uri="{FF2B5EF4-FFF2-40B4-BE49-F238E27FC236}">
                <a16:creationId xmlns:a16="http://schemas.microsoft.com/office/drawing/2014/main" id="{95610FB0-402E-4943-8240-46BB72904213}"/>
              </a:ext>
            </a:extLst>
          </p:cNvPr>
          <p:cNvSpPr/>
          <p:nvPr/>
        </p:nvSpPr>
        <p:spPr>
          <a:xfrm>
            <a:off x="368795" y="1647817"/>
            <a:ext cx="4198565" cy="367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KR"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Let’s follow the journey of I/Os</a:t>
            </a:r>
          </a:p>
        </p:txBody>
      </p:sp>
      <p:grpSp>
        <p:nvGrpSpPr>
          <p:cNvPr id="305" name="Group 304">
            <a:extLst>
              <a:ext uri="{FF2B5EF4-FFF2-40B4-BE49-F238E27FC236}">
                <a16:creationId xmlns:a16="http://schemas.microsoft.com/office/drawing/2014/main" id="{13F30821-A460-FD47-B9B9-DB02B0A2C8D7}"/>
              </a:ext>
            </a:extLst>
          </p:cNvPr>
          <p:cNvGrpSpPr/>
          <p:nvPr/>
        </p:nvGrpSpPr>
        <p:grpSpPr>
          <a:xfrm>
            <a:off x="6282005" y="2687048"/>
            <a:ext cx="5323682" cy="691091"/>
            <a:chOff x="6282005" y="2687048"/>
            <a:chExt cx="5323682" cy="691091"/>
          </a:xfrm>
        </p:grpSpPr>
        <p:grpSp>
          <p:nvGrpSpPr>
            <p:cNvPr id="291" name="Group 290">
              <a:extLst>
                <a:ext uri="{FF2B5EF4-FFF2-40B4-BE49-F238E27FC236}">
                  <a16:creationId xmlns:a16="http://schemas.microsoft.com/office/drawing/2014/main" id="{F4E1E718-99C6-CB44-A6E5-C4680CA9866C}"/>
                </a:ext>
              </a:extLst>
            </p:cNvPr>
            <p:cNvGrpSpPr/>
            <p:nvPr/>
          </p:nvGrpSpPr>
          <p:grpSpPr>
            <a:xfrm>
              <a:off x="6282005" y="2687048"/>
              <a:ext cx="5323682" cy="691091"/>
              <a:chOff x="5797816" y="2791322"/>
              <a:chExt cx="5323682" cy="691091"/>
            </a:xfrm>
          </p:grpSpPr>
          <p:sp>
            <p:nvSpPr>
              <p:cNvPr id="110" name="Rectangle 109">
                <a:extLst>
                  <a:ext uri="{FF2B5EF4-FFF2-40B4-BE49-F238E27FC236}">
                    <a16:creationId xmlns:a16="http://schemas.microsoft.com/office/drawing/2014/main" id="{CF24617E-A492-5542-B4F6-B45CB215A801}"/>
                  </a:ext>
                </a:extLst>
              </p:cNvPr>
              <p:cNvSpPr/>
              <p:nvPr/>
            </p:nvSpPr>
            <p:spPr>
              <a:xfrm>
                <a:off x="5797816" y="2858004"/>
                <a:ext cx="2449330" cy="229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t>
                </a:r>
                <a:r>
                  <a:rPr kumimoji="0" lang="en-K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heck the sequentiality of LBA</a:t>
                </a:r>
              </a:p>
            </p:txBody>
          </p:sp>
          <p:pic>
            <p:nvPicPr>
              <p:cNvPr id="112" name="Picture 111">
                <a:extLst>
                  <a:ext uri="{FF2B5EF4-FFF2-40B4-BE49-F238E27FC236}">
                    <a16:creationId xmlns:a16="http://schemas.microsoft.com/office/drawing/2014/main" id="{CEEA05BF-44DC-0F45-9B85-D38B8C25E0B5}"/>
                  </a:ext>
                </a:extLst>
              </p:cNvPr>
              <p:cNvPicPr>
                <a:picLocks noChangeAspect="1"/>
              </p:cNvPicPr>
              <p:nvPr/>
            </p:nvPicPr>
            <p:blipFill>
              <a:blip r:embed="rId4"/>
              <a:stretch>
                <a:fillRect/>
              </a:stretch>
            </p:blipFill>
            <p:spPr>
              <a:xfrm>
                <a:off x="8253791" y="2791322"/>
                <a:ext cx="2867707" cy="691091"/>
              </a:xfrm>
              <a:prstGeom prst="rect">
                <a:avLst/>
              </a:prstGeom>
            </p:spPr>
          </p:pic>
        </p:grpSp>
        <p:cxnSp>
          <p:nvCxnSpPr>
            <p:cNvPr id="114" name="Straight Connector 113">
              <a:extLst>
                <a:ext uri="{FF2B5EF4-FFF2-40B4-BE49-F238E27FC236}">
                  <a16:creationId xmlns:a16="http://schemas.microsoft.com/office/drawing/2014/main" id="{892A642C-850D-BF40-9879-C440C718142F}"/>
                </a:ext>
              </a:extLst>
            </p:cNvPr>
            <p:cNvCxnSpPr/>
            <p:nvPr/>
          </p:nvCxnSpPr>
          <p:spPr>
            <a:xfrm>
              <a:off x="9559434" y="2843156"/>
              <a:ext cx="152803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4" name="모서리가 둥근 직사각형 5">
            <a:extLst>
              <a:ext uri="{FF2B5EF4-FFF2-40B4-BE49-F238E27FC236}">
                <a16:creationId xmlns:a16="http://schemas.microsoft.com/office/drawing/2014/main" id="{9D6EB9CB-58DF-D640-8541-8AE9824CB90A}"/>
              </a:ext>
            </a:extLst>
          </p:cNvPr>
          <p:cNvSpPr/>
          <p:nvPr/>
        </p:nvSpPr>
        <p:spPr>
          <a:xfrm>
            <a:off x="5278518" y="1693841"/>
            <a:ext cx="817482" cy="295216"/>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a:t>
            </a: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5" name="Oval 44">
            <a:extLst>
              <a:ext uri="{FF2B5EF4-FFF2-40B4-BE49-F238E27FC236}">
                <a16:creationId xmlns:a16="http://schemas.microsoft.com/office/drawing/2014/main" id="{CC62F803-4257-6144-9914-55AD7E0622F1}"/>
              </a:ext>
            </a:extLst>
          </p:cNvPr>
          <p:cNvSpPr/>
          <p:nvPr/>
        </p:nvSpPr>
        <p:spPr>
          <a:xfrm>
            <a:off x="5519221" y="2015937"/>
            <a:ext cx="336076" cy="336076"/>
          </a:xfrm>
          <a:prstGeom prst="ellipse">
            <a:avLst/>
          </a:prstGeom>
          <a:solidFill>
            <a:schemeClr val="bg1">
              <a:lumMod val="9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6" name="Freeform 45">
            <a:extLst>
              <a:ext uri="{FF2B5EF4-FFF2-40B4-BE49-F238E27FC236}">
                <a16:creationId xmlns:a16="http://schemas.microsoft.com/office/drawing/2014/main" id="{9248BA1B-73C6-9541-B85A-05E87E42DCAB}"/>
              </a:ext>
            </a:extLst>
          </p:cNvPr>
          <p:cNvSpPr/>
          <p:nvPr/>
        </p:nvSpPr>
        <p:spPr>
          <a:xfrm>
            <a:off x="5629310" y="2054444"/>
            <a:ext cx="122318" cy="256700"/>
          </a:xfrm>
          <a:custGeom>
            <a:avLst/>
            <a:gdLst>
              <a:gd name="connsiteX0" fmla="*/ 16662 w 166364"/>
              <a:gd name="connsiteY0" fmla="*/ 0 h 349135"/>
              <a:gd name="connsiteX1" fmla="*/ 166291 w 166364"/>
              <a:gd name="connsiteY1" fmla="*/ 99753 h 349135"/>
              <a:gd name="connsiteX2" fmla="*/ 37 w 166364"/>
              <a:gd name="connsiteY2" fmla="*/ 116379 h 349135"/>
              <a:gd name="connsiteX3" fmla="*/ 149666 w 166364"/>
              <a:gd name="connsiteY3" fmla="*/ 216131 h 349135"/>
              <a:gd name="connsiteX4" fmla="*/ 37 w 166364"/>
              <a:gd name="connsiteY4" fmla="*/ 241069 h 349135"/>
              <a:gd name="connsiteX5" fmla="*/ 141353 w 166364"/>
              <a:gd name="connsiteY5" fmla="*/ 349135 h 34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364" h="349135">
                <a:moveTo>
                  <a:pt x="16662" y="0"/>
                </a:moveTo>
                <a:cubicBezTo>
                  <a:pt x="92862" y="40178"/>
                  <a:pt x="169062" y="80357"/>
                  <a:pt x="166291" y="99753"/>
                </a:cubicBezTo>
                <a:cubicBezTo>
                  <a:pt x="163520" y="119149"/>
                  <a:pt x="2808" y="96983"/>
                  <a:pt x="37" y="116379"/>
                </a:cubicBezTo>
                <a:cubicBezTo>
                  <a:pt x="-2734" y="135775"/>
                  <a:pt x="149666" y="195349"/>
                  <a:pt x="149666" y="216131"/>
                </a:cubicBezTo>
                <a:cubicBezTo>
                  <a:pt x="149666" y="236913"/>
                  <a:pt x="1422" y="218902"/>
                  <a:pt x="37" y="241069"/>
                </a:cubicBezTo>
                <a:cubicBezTo>
                  <a:pt x="-1349" y="263236"/>
                  <a:pt x="70002" y="306185"/>
                  <a:pt x="141353" y="349135"/>
                </a:cubicBezTo>
              </a:path>
            </a:pathLst>
          </a:custGeom>
          <a:solidFill>
            <a:schemeClr val="bg1">
              <a:lumMod val="9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KR"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3" name="Group 2">
            <a:extLst>
              <a:ext uri="{FF2B5EF4-FFF2-40B4-BE49-F238E27FC236}">
                <a16:creationId xmlns:a16="http://schemas.microsoft.com/office/drawing/2014/main" id="{36FAE81F-E9D3-DD46-8A20-8117977347A0}"/>
              </a:ext>
            </a:extLst>
          </p:cNvPr>
          <p:cNvGrpSpPr/>
          <p:nvPr/>
        </p:nvGrpSpPr>
        <p:grpSpPr>
          <a:xfrm>
            <a:off x="3460566" y="2352013"/>
            <a:ext cx="5284452" cy="726692"/>
            <a:chOff x="3460566" y="2352013"/>
            <a:chExt cx="5284452" cy="726692"/>
          </a:xfrm>
        </p:grpSpPr>
        <p:sp>
          <p:nvSpPr>
            <p:cNvPr id="40" name="모서리가 둥근 직사각형 5">
              <a:extLst>
                <a:ext uri="{FF2B5EF4-FFF2-40B4-BE49-F238E27FC236}">
                  <a16:creationId xmlns:a16="http://schemas.microsoft.com/office/drawing/2014/main" id="{A7611B0D-E1AB-9241-A597-26500CDCF596}"/>
                </a:ext>
              </a:extLst>
            </p:cNvPr>
            <p:cNvSpPr/>
            <p:nvPr/>
          </p:nvSpPr>
          <p:spPr>
            <a:xfrm>
              <a:off x="3500664" y="2431699"/>
              <a:ext cx="817482" cy="173086"/>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Userspace</a:t>
              </a: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43" name="Straight Connector 42">
              <a:extLst>
                <a:ext uri="{FF2B5EF4-FFF2-40B4-BE49-F238E27FC236}">
                  <a16:creationId xmlns:a16="http://schemas.microsoft.com/office/drawing/2014/main" id="{3EFAB7D7-4B84-4841-B089-F87887675EBF}"/>
                </a:ext>
              </a:extLst>
            </p:cNvPr>
            <p:cNvCxnSpPr>
              <a:cxnSpLocks/>
            </p:cNvCxnSpPr>
            <p:nvPr/>
          </p:nvCxnSpPr>
          <p:spPr>
            <a:xfrm>
              <a:off x="3460566" y="2644514"/>
              <a:ext cx="5284452"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 name="Curved Connector 3">
              <a:extLst>
                <a:ext uri="{FF2B5EF4-FFF2-40B4-BE49-F238E27FC236}">
                  <a16:creationId xmlns:a16="http://schemas.microsoft.com/office/drawing/2014/main" id="{3F5F32D4-B054-E04D-9891-F7727E775448}"/>
                </a:ext>
              </a:extLst>
            </p:cNvPr>
            <p:cNvCxnSpPr>
              <a:cxnSpLocks/>
              <a:stCxn id="45" idx="4"/>
              <a:endCxn id="97" idx="0"/>
            </p:cNvCxnSpPr>
            <p:nvPr/>
          </p:nvCxnSpPr>
          <p:spPr>
            <a:xfrm rot="16200000" flipH="1">
              <a:off x="5557402" y="2481869"/>
              <a:ext cx="726692" cy="466979"/>
            </a:xfrm>
            <a:prstGeom prst="curvedConnector3">
              <a:avLst/>
            </a:prstGeom>
            <a:ln w="12700">
              <a:tailEnd type="arrow"/>
            </a:ln>
          </p:spPr>
          <p:style>
            <a:lnRef idx="1">
              <a:schemeClr val="dk1"/>
            </a:lnRef>
            <a:fillRef idx="0">
              <a:schemeClr val="dk1"/>
            </a:fillRef>
            <a:effectRef idx="0">
              <a:schemeClr val="dk1"/>
            </a:effectRef>
            <a:fontRef idx="minor">
              <a:schemeClr val="tx1"/>
            </a:fontRef>
          </p:style>
        </p:cxnSp>
        <p:sp>
          <p:nvSpPr>
            <p:cNvPr id="48" name="모서리가 둥근 직사각형 5">
              <a:extLst>
                <a:ext uri="{FF2B5EF4-FFF2-40B4-BE49-F238E27FC236}">
                  <a16:creationId xmlns:a16="http://schemas.microsoft.com/office/drawing/2014/main" id="{F4840FB7-BDA1-EE44-9C15-80B8FE1B6C88}"/>
                </a:ext>
              </a:extLst>
            </p:cNvPr>
            <p:cNvSpPr/>
            <p:nvPr/>
          </p:nvSpPr>
          <p:spPr>
            <a:xfrm>
              <a:off x="5136407" y="2467621"/>
              <a:ext cx="1331430" cy="295216"/>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read(file A, 1-4)</a:t>
              </a:r>
              <a:endParaRPr kumimoji="1" lang="ko-Kore-KR"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5" name="모서리가 둥근 직사각형 5">
              <a:extLst>
                <a:ext uri="{FF2B5EF4-FFF2-40B4-BE49-F238E27FC236}">
                  <a16:creationId xmlns:a16="http://schemas.microsoft.com/office/drawing/2014/main" id="{F2BFDE2B-4E9F-C74E-B7C2-78F5CFCDAD1F}"/>
                </a:ext>
              </a:extLst>
            </p:cNvPr>
            <p:cNvSpPr/>
            <p:nvPr/>
          </p:nvSpPr>
          <p:spPr>
            <a:xfrm>
              <a:off x="3511150" y="2650105"/>
              <a:ext cx="817482" cy="217780"/>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Kernel</a:t>
              </a: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grpSp>
        <p:nvGrpSpPr>
          <p:cNvPr id="301" name="Group 300">
            <a:extLst>
              <a:ext uri="{FF2B5EF4-FFF2-40B4-BE49-F238E27FC236}">
                <a16:creationId xmlns:a16="http://schemas.microsoft.com/office/drawing/2014/main" id="{34389DA3-BCA2-1240-9A41-AD7525229B47}"/>
              </a:ext>
            </a:extLst>
          </p:cNvPr>
          <p:cNvGrpSpPr/>
          <p:nvPr/>
        </p:nvGrpSpPr>
        <p:grpSpPr>
          <a:xfrm>
            <a:off x="3788040" y="3554781"/>
            <a:ext cx="4732393" cy="1276131"/>
            <a:chOff x="3788040" y="3554781"/>
            <a:chExt cx="4732393" cy="1276131"/>
          </a:xfrm>
        </p:grpSpPr>
        <p:sp>
          <p:nvSpPr>
            <p:cNvPr id="126" name="모서리가 둥근 직사각형 3">
              <a:extLst>
                <a:ext uri="{FF2B5EF4-FFF2-40B4-BE49-F238E27FC236}">
                  <a16:creationId xmlns:a16="http://schemas.microsoft.com/office/drawing/2014/main" id="{BF87BD89-78AE-344F-AE88-014DEB21284C}"/>
                </a:ext>
              </a:extLst>
            </p:cNvPr>
            <p:cNvSpPr/>
            <p:nvPr/>
          </p:nvSpPr>
          <p:spPr>
            <a:xfrm>
              <a:off x="3788040" y="3831428"/>
              <a:ext cx="4732393" cy="999484"/>
            </a:xfrm>
            <a:prstGeom prst="roundRect">
              <a:avLst>
                <a:gd name="adj" fmla="val 3847"/>
              </a:avLst>
            </a:prstGeom>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모서리가 둥근 직사각형 5">
              <a:extLst>
                <a:ext uri="{FF2B5EF4-FFF2-40B4-BE49-F238E27FC236}">
                  <a16:creationId xmlns:a16="http://schemas.microsoft.com/office/drawing/2014/main" id="{16D16336-9E8C-1341-BF81-717B77F92D5C}"/>
                </a:ext>
              </a:extLst>
            </p:cNvPr>
            <p:cNvSpPr/>
            <p:nvPr/>
          </p:nvSpPr>
          <p:spPr>
            <a:xfrm>
              <a:off x="3829037" y="3864316"/>
              <a:ext cx="879113" cy="169146"/>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Block layer</a:t>
              </a: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23" name="Straight Arrow Connector 122">
              <a:extLst>
                <a:ext uri="{FF2B5EF4-FFF2-40B4-BE49-F238E27FC236}">
                  <a16:creationId xmlns:a16="http://schemas.microsoft.com/office/drawing/2014/main" id="{A8E16BCB-78D9-184C-BEEE-280AF225B5D9}"/>
                </a:ext>
              </a:extLst>
            </p:cNvPr>
            <p:cNvCxnSpPr>
              <a:cxnSpLocks/>
            </p:cNvCxnSpPr>
            <p:nvPr/>
          </p:nvCxnSpPr>
          <p:spPr>
            <a:xfrm>
              <a:off x="5610264" y="3554781"/>
              <a:ext cx="0" cy="41559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10AAA418-A817-1146-B0ED-03C1A4311953}"/>
                </a:ext>
              </a:extLst>
            </p:cNvPr>
            <p:cNvCxnSpPr>
              <a:cxnSpLocks/>
            </p:cNvCxnSpPr>
            <p:nvPr/>
          </p:nvCxnSpPr>
          <p:spPr>
            <a:xfrm>
              <a:off x="6222116" y="3554781"/>
              <a:ext cx="0" cy="41559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674D4707-EC3B-D94E-A881-856996FE78DF}"/>
                </a:ext>
              </a:extLst>
            </p:cNvPr>
            <p:cNvCxnSpPr>
              <a:cxnSpLocks/>
            </p:cNvCxnSpPr>
            <p:nvPr/>
          </p:nvCxnSpPr>
          <p:spPr>
            <a:xfrm>
              <a:off x="6833968" y="3554781"/>
              <a:ext cx="0" cy="41559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28" name="모서리가 둥근 직사각형 5">
              <a:extLst>
                <a:ext uri="{FF2B5EF4-FFF2-40B4-BE49-F238E27FC236}">
                  <a16:creationId xmlns:a16="http://schemas.microsoft.com/office/drawing/2014/main" id="{AB8A2350-7204-164A-8AA5-72E33ED7A667}"/>
                </a:ext>
              </a:extLst>
            </p:cNvPr>
            <p:cNvSpPr/>
            <p:nvPr/>
          </p:nvSpPr>
          <p:spPr>
            <a:xfrm>
              <a:off x="4716699" y="3975460"/>
              <a:ext cx="524358" cy="226469"/>
            </a:xfrm>
            <a:prstGeom prst="parallelogram">
              <a:avLst/>
            </a:prstGeom>
            <a:solidFill>
              <a:schemeClr val="bg1">
                <a:lumMod val="95000"/>
              </a:schemeClr>
            </a:solidFill>
            <a:ln w="190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bio</a:t>
              </a:r>
              <a:endParaRPr kumimoji="1" lang="ko-Kore-KR"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9" name="모서리가 둥근 직사각형 5">
              <a:extLst>
                <a:ext uri="{FF2B5EF4-FFF2-40B4-BE49-F238E27FC236}">
                  <a16:creationId xmlns:a16="http://schemas.microsoft.com/office/drawing/2014/main" id="{B0AEEA45-3A17-944A-B8E7-0C31CDED7CEA}"/>
                </a:ext>
              </a:extLst>
            </p:cNvPr>
            <p:cNvSpPr/>
            <p:nvPr/>
          </p:nvSpPr>
          <p:spPr>
            <a:xfrm>
              <a:off x="5331402" y="3975460"/>
              <a:ext cx="524358" cy="226469"/>
            </a:xfrm>
            <a:prstGeom prst="parallelogram">
              <a:avLst/>
            </a:prstGeom>
            <a:solidFill>
              <a:schemeClr val="bg1">
                <a:lumMod val="95000"/>
              </a:schemeClr>
            </a:solidFill>
            <a:ln w="190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bio</a:t>
              </a:r>
              <a:endParaRPr kumimoji="1" lang="ko-Kore-KR"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0" name="모서리가 둥근 직사각형 5">
              <a:extLst>
                <a:ext uri="{FF2B5EF4-FFF2-40B4-BE49-F238E27FC236}">
                  <a16:creationId xmlns:a16="http://schemas.microsoft.com/office/drawing/2014/main" id="{3DEEF71C-2BD3-784B-9FA2-DDD8E73B3593}"/>
                </a:ext>
              </a:extLst>
            </p:cNvPr>
            <p:cNvSpPr/>
            <p:nvPr/>
          </p:nvSpPr>
          <p:spPr>
            <a:xfrm>
              <a:off x="5942776" y="3975460"/>
              <a:ext cx="524358" cy="226469"/>
            </a:xfrm>
            <a:prstGeom prst="parallelogram">
              <a:avLst/>
            </a:prstGeom>
            <a:solidFill>
              <a:schemeClr val="bg1">
                <a:lumMod val="95000"/>
              </a:schemeClr>
            </a:solidFill>
            <a:ln w="190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bio</a:t>
              </a:r>
              <a:endParaRPr kumimoji="1" lang="ko-Kore-KR"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1" name="모서리가 둥근 직사각형 5">
              <a:extLst>
                <a:ext uri="{FF2B5EF4-FFF2-40B4-BE49-F238E27FC236}">
                  <a16:creationId xmlns:a16="http://schemas.microsoft.com/office/drawing/2014/main" id="{F8EDA59C-4370-084A-B778-917B8ADC6306}"/>
                </a:ext>
              </a:extLst>
            </p:cNvPr>
            <p:cNvSpPr/>
            <p:nvPr/>
          </p:nvSpPr>
          <p:spPr>
            <a:xfrm>
              <a:off x="6560690" y="3975460"/>
              <a:ext cx="524358" cy="226469"/>
            </a:xfrm>
            <a:prstGeom prst="parallelogram">
              <a:avLst/>
            </a:prstGeom>
            <a:solidFill>
              <a:schemeClr val="bg1">
                <a:lumMod val="95000"/>
              </a:schemeClr>
            </a:solidFill>
            <a:ln w="190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bio</a:t>
              </a:r>
              <a:endParaRPr kumimoji="1" lang="ko-Kore-KR"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15" name="Straight Arrow Connector 114">
              <a:extLst>
                <a:ext uri="{FF2B5EF4-FFF2-40B4-BE49-F238E27FC236}">
                  <a16:creationId xmlns:a16="http://schemas.microsoft.com/office/drawing/2014/main" id="{B3B6C658-38C8-9D47-878A-490FA9F03B95}"/>
                </a:ext>
              </a:extLst>
            </p:cNvPr>
            <p:cNvCxnSpPr>
              <a:cxnSpLocks/>
            </p:cNvCxnSpPr>
            <p:nvPr/>
          </p:nvCxnSpPr>
          <p:spPr>
            <a:xfrm>
              <a:off x="4998412" y="3554781"/>
              <a:ext cx="0" cy="41559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grpSp>
      <p:grpSp>
        <p:nvGrpSpPr>
          <p:cNvPr id="295" name="Group 294">
            <a:extLst>
              <a:ext uri="{FF2B5EF4-FFF2-40B4-BE49-F238E27FC236}">
                <a16:creationId xmlns:a16="http://schemas.microsoft.com/office/drawing/2014/main" id="{1AD7E9E0-83F6-C64F-9BE2-8CC00B98C293}"/>
              </a:ext>
            </a:extLst>
          </p:cNvPr>
          <p:cNvGrpSpPr/>
          <p:nvPr/>
        </p:nvGrpSpPr>
        <p:grpSpPr>
          <a:xfrm>
            <a:off x="4716699" y="3846669"/>
            <a:ext cx="4952891" cy="958901"/>
            <a:chOff x="4357769" y="3925686"/>
            <a:chExt cx="4952891" cy="958901"/>
          </a:xfrm>
        </p:grpSpPr>
        <p:cxnSp>
          <p:nvCxnSpPr>
            <p:cNvPr id="132" name="Straight Arrow Connector 131">
              <a:extLst>
                <a:ext uri="{FF2B5EF4-FFF2-40B4-BE49-F238E27FC236}">
                  <a16:creationId xmlns:a16="http://schemas.microsoft.com/office/drawing/2014/main" id="{80677CDA-F8B1-5E43-9CA7-E3FF1CC85D1B}"/>
                </a:ext>
              </a:extLst>
            </p:cNvPr>
            <p:cNvCxnSpPr>
              <a:cxnSpLocks/>
            </p:cNvCxnSpPr>
            <p:nvPr/>
          </p:nvCxnSpPr>
          <p:spPr>
            <a:xfrm>
              <a:off x="4639482" y="4277648"/>
              <a:ext cx="0" cy="265078"/>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32E5EDFA-1F8B-2A4B-8CFF-8407245B4F8E}"/>
                </a:ext>
              </a:extLst>
            </p:cNvPr>
            <p:cNvCxnSpPr>
              <a:cxnSpLocks/>
            </p:cNvCxnSpPr>
            <p:nvPr/>
          </p:nvCxnSpPr>
          <p:spPr>
            <a:xfrm>
              <a:off x="5251334" y="4277648"/>
              <a:ext cx="0" cy="265078"/>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A7AAB22A-375F-854D-969A-12F82A68903C}"/>
                </a:ext>
              </a:extLst>
            </p:cNvPr>
            <p:cNvCxnSpPr>
              <a:cxnSpLocks/>
            </p:cNvCxnSpPr>
            <p:nvPr/>
          </p:nvCxnSpPr>
          <p:spPr>
            <a:xfrm>
              <a:off x="5863186" y="4277648"/>
              <a:ext cx="0" cy="265078"/>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F9D66D70-2676-594C-A558-8F3002EB6585}"/>
                </a:ext>
              </a:extLst>
            </p:cNvPr>
            <p:cNvCxnSpPr>
              <a:cxnSpLocks/>
            </p:cNvCxnSpPr>
            <p:nvPr/>
          </p:nvCxnSpPr>
          <p:spPr>
            <a:xfrm>
              <a:off x="6475038" y="4277648"/>
              <a:ext cx="0" cy="265078"/>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36" name="모서리가 둥근 직사각형 5">
              <a:extLst>
                <a:ext uri="{FF2B5EF4-FFF2-40B4-BE49-F238E27FC236}">
                  <a16:creationId xmlns:a16="http://schemas.microsoft.com/office/drawing/2014/main" id="{188A2709-C367-1140-8133-33F742C469AD}"/>
                </a:ext>
              </a:extLst>
            </p:cNvPr>
            <p:cNvSpPr/>
            <p:nvPr/>
          </p:nvSpPr>
          <p:spPr>
            <a:xfrm>
              <a:off x="4357769" y="4552113"/>
              <a:ext cx="524358" cy="226469"/>
            </a:xfrm>
            <a:prstGeom prst="hexagon">
              <a:avLst/>
            </a:prstGeom>
            <a:solidFill>
              <a:schemeClr val="bg1">
                <a:lumMod val="95000"/>
              </a:schemeClr>
            </a:solidFill>
            <a:ln w="190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req</a:t>
              </a:r>
              <a:endParaRPr kumimoji="1" lang="ko-Kore-KR"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7" name="모서리가 둥근 직사각형 5">
              <a:extLst>
                <a:ext uri="{FF2B5EF4-FFF2-40B4-BE49-F238E27FC236}">
                  <a16:creationId xmlns:a16="http://schemas.microsoft.com/office/drawing/2014/main" id="{D6BF7669-C759-6547-9EF8-D798E37FB1C1}"/>
                </a:ext>
              </a:extLst>
            </p:cNvPr>
            <p:cNvSpPr/>
            <p:nvPr/>
          </p:nvSpPr>
          <p:spPr>
            <a:xfrm>
              <a:off x="4972472" y="4552113"/>
              <a:ext cx="524358" cy="226469"/>
            </a:xfrm>
            <a:prstGeom prst="hexagon">
              <a:avLst/>
            </a:prstGeom>
            <a:solidFill>
              <a:schemeClr val="bg1">
                <a:lumMod val="95000"/>
              </a:schemeClr>
            </a:solidFill>
            <a:ln w="190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req</a:t>
              </a:r>
              <a:endParaRPr kumimoji="1" lang="ko-Kore-KR"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8" name="모서리가 둥근 직사각형 5">
              <a:extLst>
                <a:ext uri="{FF2B5EF4-FFF2-40B4-BE49-F238E27FC236}">
                  <a16:creationId xmlns:a16="http://schemas.microsoft.com/office/drawing/2014/main" id="{7811BBC9-115A-6542-97FE-6D8B8C619017}"/>
                </a:ext>
              </a:extLst>
            </p:cNvPr>
            <p:cNvSpPr/>
            <p:nvPr/>
          </p:nvSpPr>
          <p:spPr>
            <a:xfrm>
              <a:off x="5583846" y="4552113"/>
              <a:ext cx="524358" cy="226469"/>
            </a:xfrm>
            <a:prstGeom prst="hexagon">
              <a:avLst/>
            </a:prstGeom>
            <a:solidFill>
              <a:schemeClr val="bg1">
                <a:lumMod val="95000"/>
              </a:schemeClr>
            </a:solidFill>
            <a:ln w="190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req</a:t>
              </a:r>
              <a:endParaRPr kumimoji="1" lang="ko-Kore-KR"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9" name="모서리가 둥근 직사각형 5">
              <a:extLst>
                <a:ext uri="{FF2B5EF4-FFF2-40B4-BE49-F238E27FC236}">
                  <a16:creationId xmlns:a16="http://schemas.microsoft.com/office/drawing/2014/main" id="{F779236E-1A62-1A4E-91D2-96320E393AEB}"/>
                </a:ext>
              </a:extLst>
            </p:cNvPr>
            <p:cNvSpPr/>
            <p:nvPr/>
          </p:nvSpPr>
          <p:spPr>
            <a:xfrm>
              <a:off x="6201760" y="4552113"/>
              <a:ext cx="524358" cy="226469"/>
            </a:xfrm>
            <a:prstGeom prst="hexagon">
              <a:avLst/>
            </a:prstGeom>
            <a:solidFill>
              <a:schemeClr val="bg1">
                <a:lumMod val="95000"/>
              </a:schemeClr>
            </a:solidFill>
            <a:ln w="190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req</a:t>
              </a:r>
              <a:endParaRPr kumimoji="1" lang="ko-Kore-KR"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2" name="모서리가 둥근 직사각형 5">
              <a:extLst>
                <a:ext uri="{FF2B5EF4-FFF2-40B4-BE49-F238E27FC236}">
                  <a16:creationId xmlns:a16="http://schemas.microsoft.com/office/drawing/2014/main" id="{DAB3DB44-C3FA-6240-905F-0F6FF1B000DC}"/>
                </a:ext>
              </a:extLst>
            </p:cNvPr>
            <p:cNvSpPr/>
            <p:nvPr/>
          </p:nvSpPr>
          <p:spPr>
            <a:xfrm>
              <a:off x="8259581" y="3925686"/>
              <a:ext cx="1051079" cy="958901"/>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27450" marR="0" lvl="0" indent="-99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Creation</a:t>
              </a:r>
            </a:p>
            <a:p>
              <a:pPr marL="27450" marR="0" lvl="0" indent="-99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Insertion</a:t>
              </a:r>
            </a:p>
            <a:p>
              <a:pPr marL="27450" marR="0" lvl="0" indent="-99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Merging</a:t>
              </a:r>
            </a:p>
            <a:p>
              <a:pPr marL="27450" marR="0" lvl="0" indent="-99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Sorting</a:t>
              </a:r>
            </a:p>
            <a:p>
              <a:pPr marL="27450" marR="0" lvl="0" indent="-99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Staging</a:t>
              </a:r>
            </a:p>
            <a:p>
              <a:pPr marL="27450" marR="0" lvl="0" indent="-99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Dispatching</a:t>
              </a: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grpSp>
        <p:nvGrpSpPr>
          <p:cNvPr id="296" name="Group 295">
            <a:extLst>
              <a:ext uri="{FF2B5EF4-FFF2-40B4-BE49-F238E27FC236}">
                <a16:creationId xmlns:a16="http://schemas.microsoft.com/office/drawing/2014/main" id="{5BFD85CA-0518-1448-8AF6-ABC7ABFD7585}"/>
              </a:ext>
            </a:extLst>
          </p:cNvPr>
          <p:cNvGrpSpPr/>
          <p:nvPr/>
        </p:nvGrpSpPr>
        <p:grpSpPr>
          <a:xfrm>
            <a:off x="3671561" y="4883255"/>
            <a:ext cx="2795573" cy="526593"/>
            <a:chOff x="3312631" y="4962272"/>
            <a:chExt cx="2795573" cy="526593"/>
          </a:xfrm>
        </p:grpSpPr>
        <p:cxnSp>
          <p:nvCxnSpPr>
            <p:cNvPr id="146" name="Straight Connector 145">
              <a:extLst>
                <a:ext uri="{FF2B5EF4-FFF2-40B4-BE49-F238E27FC236}">
                  <a16:creationId xmlns:a16="http://schemas.microsoft.com/office/drawing/2014/main" id="{E6F7DA5E-712A-A04E-AC3B-07219422DC17}"/>
                </a:ext>
              </a:extLst>
            </p:cNvPr>
            <p:cNvCxnSpPr/>
            <p:nvPr/>
          </p:nvCxnSpPr>
          <p:spPr>
            <a:xfrm>
              <a:off x="5404465" y="4971996"/>
              <a:ext cx="0" cy="516869"/>
            </a:xfrm>
            <a:prstGeom prst="line">
              <a:avLst/>
            </a:prstGeom>
            <a:ln w="12700"/>
          </p:spPr>
          <p:style>
            <a:lnRef idx="1">
              <a:schemeClr val="dk1"/>
            </a:lnRef>
            <a:fillRef idx="0">
              <a:schemeClr val="dk1"/>
            </a:fillRef>
            <a:effectRef idx="0">
              <a:schemeClr val="dk1"/>
            </a:effectRef>
            <a:fontRef idx="minor">
              <a:schemeClr val="tx1"/>
            </a:fontRef>
          </p:style>
        </p:cxnSp>
        <p:cxnSp>
          <p:nvCxnSpPr>
            <p:cNvPr id="147" name="Straight Connector 146">
              <a:extLst>
                <a:ext uri="{FF2B5EF4-FFF2-40B4-BE49-F238E27FC236}">
                  <a16:creationId xmlns:a16="http://schemas.microsoft.com/office/drawing/2014/main" id="{8C8E9FFA-05B6-A44D-8E44-BB0C161825BE}"/>
                </a:ext>
              </a:extLst>
            </p:cNvPr>
            <p:cNvCxnSpPr/>
            <p:nvPr/>
          </p:nvCxnSpPr>
          <p:spPr>
            <a:xfrm>
              <a:off x="6108204" y="4971996"/>
              <a:ext cx="0" cy="516869"/>
            </a:xfrm>
            <a:prstGeom prst="line">
              <a:avLst/>
            </a:prstGeom>
            <a:ln w="12700"/>
          </p:spPr>
          <p:style>
            <a:lnRef idx="1">
              <a:schemeClr val="dk1"/>
            </a:lnRef>
            <a:fillRef idx="0">
              <a:schemeClr val="dk1"/>
            </a:fillRef>
            <a:effectRef idx="0">
              <a:schemeClr val="dk1"/>
            </a:effectRef>
            <a:fontRef idx="minor">
              <a:schemeClr val="tx1"/>
            </a:fontRef>
          </p:style>
        </p:cxnSp>
        <p:sp>
          <p:nvSpPr>
            <p:cNvPr id="148" name="모서리가 둥근 직사각형 5">
              <a:extLst>
                <a:ext uri="{FF2B5EF4-FFF2-40B4-BE49-F238E27FC236}">
                  <a16:creationId xmlns:a16="http://schemas.microsoft.com/office/drawing/2014/main" id="{F91223D7-B790-0C41-986D-75B4CF529463}"/>
                </a:ext>
              </a:extLst>
            </p:cNvPr>
            <p:cNvSpPr/>
            <p:nvPr/>
          </p:nvSpPr>
          <p:spPr>
            <a:xfrm>
              <a:off x="3312631" y="5121757"/>
              <a:ext cx="1997041" cy="169146"/>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Interface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SATA/UFS/</a:t>
              </a:r>
              <a:r>
                <a:rPr kumimoji="1" lang="en-US" alt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eMMc</a:t>
              </a: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1" lang="en-US" alt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NVMe</a:t>
              </a: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38" name="모서리가 둥근 직사각형 5">
              <a:extLst>
                <a:ext uri="{FF2B5EF4-FFF2-40B4-BE49-F238E27FC236}">
                  <a16:creationId xmlns:a16="http://schemas.microsoft.com/office/drawing/2014/main" id="{B61462AF-8AA4-AD4C-8955-03D9EC7FB642}"/>
                </a:ext>
              </a:extLst>
            </p:cNvPr>
            <p:cNvSpPr/>
            <p:nvPr/>
          </p:nvSpPr>
          <p:spPr>
            <a:xfrm>
              <a:off x="5494156" y="4962272"/>
              <a:ext cx="524358" cy="226469"/>
            </a:xfrm>
            <a:prstGeom prst="roundRect">
              <a:avLst>
                <a:gd name="adj" fmla="val 25573"/>
              </a:avLst>
            </a:prstGeom>
            <a:solidFill>
              <a:schemeClr val="bg1">
                <a:lumMod val="95000"/>
              </a:schemeClr>
            </a:solidFill>
            <a:ln w="190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cmd</a:t>
              </a:r>
              <a:endParaRPr kumimoji="1" lang="ko-Kore-KR"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0" name="모서리가 둥근 직사각형 5">
              <a:extLst>
                <a:ext uri="{FF2B5EF4-FFF2-40B4-BE49-F238E27FC236}">
                  <a16:creationId xmlns:a16="http://schemas.microsoft.com/office/drawing/2014/main" id="{A5E78880-7CCB-B241-AA0F-B048D1511124}"/>
                </a:ext>
              </a:extLst>
            </p:cNvPr>
            <p:cNvSpPr/>
            <p:nvPr/>
          </p:nvSpPr>
          <p:spPr>
            <a:xfrm>
              <a:off x="5494156" y="5064662"/>
              <a:ext cx="524358" cy="226469"/>
            </a:xfrm>
            <a:prstGeom prst="roundRect">
              <a:avLst>
                <a:gd name="adj" fmla="val 25573"/>
              </a:avLst>
            </a:prstGeom>
            <a:solidFill>
              <a:schemeClr val="bg1">
                <a:lumMod val="95000"/>
              </a:schemeClr>
            </a:solidFill>
            <a:ln w="190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cmd</a:t>
              </a:r>
              <a:endParaRPr kumimoji="1" lang="ko-Kore-KR"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1" name="모서리가 둥근 직사각형 5">
              <a:extLst>
                <a:ext uri="{FF2B5EF4-FFF2-40B4-BE49-F238E27FC236}">
                  <a16:creationId xmlns:a16="http://schemas.microsoft.com/office/drawing/2014/main" id="{B3615F08-7E08-7D4C-BE50-F1F95BC45FA9}"/>
                </a:ext>
              </a:extLst>
            </p:cNvPr>
            <p:cNvSpPr/>
            <p:nvPr/>
          </p:nvSpPr>
          <p:spPr>
            <a:xfrm>
              <a:off x="5494156" y="5168580"/>
              <a:ext cx="524358" cy="226469"/>
            </a:xfrm>
            <a:prstGeom prst="roundRect">
              <a:avLst>
                <a:gd name="adj" fmla="val 25573"/>
              </a:avLst>
            </a:prstGeom>
            <a:solidFill>
              <a:schemeClr val="bg1">
                <a:lumMod val="95000"/>
              </a:schemeClr>
            </a:solidFill>
            <a:ln w="190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cmd</a:t>
              </a:r>
              <a:endParaRPr kumimoji="1" lang="ko-Kore-KR"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2" name="모서리가 둥근 직사각형 5">
              <a:extLst>
                <a:ext uri="{FF2B5EF4-FFF2-40B4-BE49-F238E27FC236}">
                  <a16:creationId xmlns:a16="http://schemas.microsoft.com/office/drawing/2014/main" id="{E6224C58-8DCF-FA40-B5E6-14EB1B369812}"/>
                </a:ext>
              </a:extLst>
            </p:cNvPr>
            <p:cNvSpPr/>
            <p:nvPr/>
          </p:nvSpPr>
          <p:spPr>
            <a:xfrm>
              <a:off x="5494156" y="5259994"/>
              <a:ext cx="524358" cy="226469"/>
            </a:xfrm>
            <a:prstGeom prst="roundRect">
              <a:avLst>
                <a:gd name="adj" fmla="val 25573"/>
              </a:avLst>
            </a:prstGeom>
            <a:solidFill>
              <a:schemeClr val="bg1">
                <a:lumMod val="95000"/>
              </a:schemeClr>
            </a:solidFill>
            <a:ln w="190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cmd</a:t>
              </a:r>
              <a:endParaRPr kumimoji="1" lang="ko-Kore-KR"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grpSp>
        <p:nvGrpSpPr>
          <p:cNvPr id="304" name="Group 303">
            <a:extLst>
              <a:ext uri="{FF2B5EF4-FFF2-40B4-BE49-F238E27FC236}">
                <a16:creationId xmlns:a16="http://schemas.microsoft.com/office/drawing/2014/main" id="{C82B5735-0814-734D-AE7D-53A0D1ECEB95}"/>
              </a:ext>
            </a:extLst>
          </p:cNvPr>
          <p:cNvGrpSpPr/>
          <p:nvPr/>
        </p:nvGrpSpPr>
        <p:grpSpPr>
          <a:xfrm>
            <a:off x="3126201" y="5512237"/>
            <a:ext cx="7368337" cy="1053067"/>
            <a:chOff x="3126201" y="5512237"/>
            <a:chExt cx="7368337" cy="1053067"/>
          </a:xfrm>
        </p:grpSpPr>
        <p:grpSp>
          <p:nvGrpSpPr>
            <p:cNvPr id="302" name="Group 301">
              <a:extLst>
                <a:ext uri="{FF2B5EF4-FFF2-40B4-BE49-F238E27FC236}">
                  <a16:creationId xmlns:a16="http://schemas.microsoft.com/office/drawing/2014/main" id="{C39FBD8C-24A8-664E-A2F3-87420A7F0A26}"/>
                </a:ext>
              </a:extLst>
            </p:cNvPr>
            <p:cNvGrpSpPr/>
            <p:nvPr/>
          </p:nvGrpSpPr>
          <p:grpSpPr>
            <a:xfrm>
              <a:off x="3126201" y="5512237"/>
              <a:ext cx="7368337" cy="1053067"/>
              <a:chOff x="3126201" y="5512237"/>
              <a:chExt cx="7368337" cy="1053067"/>
            </a:xfrm>
          </p:grpSpPr>
          <p:grpSp>
            <p:nvGrpSpPr>
              <p:cNvPr id="297" name="Group 296">
                <a:extLst>
                  <a:ext uri="{FF2B5EF4-FFF2-40B4-BE49-F238E27FC236}">
                    <a16:creationId xmlns:a16="http://schemas.microsoft.com/office/drawing/2014/main" id="{10CE160A-C704-E541-A67C-EF416B01025D}"/>
                  </a:ext>
                </a:extLst>
              </p:cNvPr>
              <p:cNvGrpSpPr/>
              <p:nvPr/>
            </p:nvGrpSpPr>
            <p:grpSpPr>
              <a:xfrm>
                <a:off x="3788040" y="5512237"/>
                <a:ext cx="6706498" cy="1053067"/>
                <a:chOff x="3429110" y="5591254"/>
                <a:chExt cx="6706498" cy="1053067"/>
              </a:xfrm>
            </p:grpSpPr>
            <p:sp>
              <p:nvSpPr>
                <p:cNvPr id="143" name="모서리가 둥근 직사각형 3">
                  <a:extLst>
                    <a:ext uri="{FF2B5EF4-FFF2-40B4-BE49-F238E27FC236}">
                      <a16:creationId xmlns:a16="http://schemas.microsoft.com/office/drawing/2014/main" id="{C0BF00FE-A7CC-0F45-BD68-AF6F0CC6511A}"/>
                    </a:ext>
                  </a:extLst>
                </p:cNvPr>
                <p:cNvSpPr/>
                <p:nvPr/>
              </p:nvSpPr>
              <p:spPr>
                <a:xfrm>
                  <a:off x="3429110" y="5591254"/>
                  <a:ext cx="4732393" cy="1053067"/>
                </a:xfrm>
                <a:prstGeom prst="roundRect">
                  <a:avLst>
                    <a:gd name="adj" fmla="val 3847"/>
                  </a:avLst>
                </a:prstGeom>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 name="모서리가 둥근 직사각형 5">
                  <a:extLst>
                    <a:ext uri="{FF2B5EF4-FFF2-40B4-BE49-F238E27FC236}">
                      <a16:creationId xmlns:a16="http://schemas.microsoft.com/office/drawing/2014/main" id="{ED2DADBA-EFAB-E94B-8BAE-EDEA4572269F}"/>
                    </a:ext>
                  </a:extLst>
                </p:cNvPr>
                <p:cNvSpPr/>
                <p:nvPr/>
              </p:nvSpPr>
              <p:spPr>
                <a:xfrm>
                  <a:off x="3470107" y="5624143"/>
                  <a:ext cx="879113" cy="169146"/>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Storage</a:t>
                  </a: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3" name="모서리가 둥근 직사각형 5">
                  <a:extLst>
                    <a:ext uri="{FF2B5EF4-FFF2-40B4-BE49-F238E27FC236}">
                      <a16:creationId xmlns:a16="http://schemas.microsoft.com/office/drawing/2014/main" id="{D69C074C-334C-4B49-8226-51489D7B44ED}"/>
                    </a:ext>
                  </a:extLst>
                </p:cNvPr>
                <p:cNvSpPr/>
                <p:nvPr/>
              </p:nvSpPr>
              <p:spPr>
                <a:xfrm>
                  <a:off x="4103007" y="5633787"/>
                  <a:ext cx="3486037" cy="136949"/>
                </a:xfrm>
                <a:prstGeom prst="roundRect">
                  <a:avLst>
                    <a:gd name="adj" fmla="val 50000"/>
                  </a:avLst>
                </a:prstGeom>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Controller</a:t>
                  </a:r>
                  <a:endParaRPr kumimoji="1" lang="ko-Kore-KR"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244" name="연결선: 꺾임 4">
                  <a:extLst>
                    <a:ext uri="{FF2B5EF4-FFF2-40B4-BE49-F238E27FC236}">
                      <a16:creationId xmlns:a16="http://schemas.microsoft.com/office/drawing/2014/main" id="{144DF733-16F6-B240-BDE4-DC8B9C29DC20}"/>
                    </a:ext>
                  </a:extLst>
                </p:cNvPr>
                <p:cNvCxnSpPr>
                  <a:cxnSpLocks/>
                  <a:stCxn id="243" idx="2"/>
                  <a:endCxn id="246" idx="0"/>
                </p:cNvCxnSpPr>
                <p:nvPr/>
              </p:nvCxnSpPr>
              <p:spPr>
                <a:xfrm rot="5400000">
                  <a:off x="5106197" y="5140063"/>
                  <a:ext cx="109156" cy="1370502"/>
                </a:xfrm>
                <a:prstGeom prst="bentConnector3">
                  <a:avLst>
                    <a:gd name="adj1" fmla="val 50000"/>
                  </a:avLst>
                </a:prstGeom>
                <a:ln w="6350">
                  <a:solidFill>
                    <a:schemeClr val="dk1"/>
                  </a:solidFill>
                </a:ln>
              </p:spPr>
              <p:style>
                <a:lnRef idx="2">
                  <a:schemeClr val="dk1"/>
                </a:lnRef>
                <a:fillRef idx="1">
                  <a:schemeClr val="lt1"/>
                </a:fillRef>
                <a:effectRef idx="0">
                  <a:schemeClr val="dk1"/>
                </a:effectRef>
                <a:fontRef idx="minor">
                  <a:schemeClr val="dk1"/>
                </a:fontRef>
              </p:style>
            </p:cxnSp>
            <p:cxnSp>
              <p:nvCxnSpPr>
                <p:cNvPr id="245" name="연결선: 꺾임 8">
                  <a:extLst>
                    <a:ext uri="{FF2B5EF4-FFF2-40B4-BE49-F238E27FC236}">
                      <a16:creationId xmlns:a16="http://schemas.microsoft.com/office/drawing/2014/main" id="{750258F9-08D3-D745-B24F-C90CE84E3AA0}"/>
                    </a:ext>
                  </a:extLst>
                </p:cNvPr>
                <p:cNvCxnSpPr>
                  <a:cxnSpLocks/>
                  <a:stCxn id="243" idx="2"/>
                  <a:endCxn id="261" idx="0"/>
                </p:cNvCxnSpPr>
                <p:nvPr/>
              </p:nvCxnSpPr>
              <p:spPr>
                <a:xfrm rot="16200000" flipH="1">
                  <a:off x="6476699" y="5140063"/>
                  <a:ext cx="109156" cy="1370502"/>
                </a:xfrm>
                <a:prstGeom prst="bentConnector3">
                  <a:avLst>
                    <a:gd name="adj1" fmla="val 50000"/>
                  </a:avLst>
                </a:prstGeom>
                <a:ln w="6350">
                  <a:solidFill>
                    <a:schemeClr val="dk1"/>
                  </a:solidFill>
                </a:ln>
              </p:spPr>
              <p:style>
                <a:lnRef idx="2">
                  <a:schemeClr val="dk1"/>
                </a:lnRef>
                <a:fillRef idx="1">
                  <a:schemeClr val="lt1"/>
                </a:fillRef>
                <a:effectRef idx="0">
                  <a:schemeClr val="dk1"/>
                </a:effectRef>
                <a:fontRef idx="minor">
                  <a:schemeClr val="dk1"/>
                </a:fontRef>
              </p:style>
            </p:cxnSp>
            <p:sp>
              <p:nvSpPr>
                <p:cNvPr id="246" name="모서리가 둥근 직사각형 7">
                  <a:extLst>
                    <a:ext uri="{FF2B5EF4-FFF2-40B4-BE49-F238E27FC236}">
                      <a16:creationId xmlns:a16="http://schemas.microsoft.com/office/drawing/2014/main" id="{6E86D9FE-2DF8-F249-BAFC-7F0208144AAB}"/>
                    </a:ext>
                  </a:extLst>
                </p:cNvPr>
                <p:cNvSpPr/>
                <p:nvPr/>
              </p:nvSpPr>
              <p:spPr>
                <a:xfrm>
                  <a:off x="4103007" y="5879892"/>
                  <a:ext cx="745034" cy="718494"/>
                </a:xfrm>
                <a:prstGeom prst="roundRect">
                  <a:avLst>
                    <a:gd name="adj" fmla="val 7975"/>
                  </a:avLst>
                </a:prstGeom>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7" name="모서리가 둥근 직사각형 16">
                  <a:extLst>
                    <a:ext uri="{FF2B5EF4-FFF2-40B4-BE49-F238E27FC236}">
                      <a16:creationId xmlns:a16="http://schemas.microsoft.com/office/drawing/2014/main" id="{17D448BA-B787-F24F-A131-BBD981E0BEBF}"/>
                    </a:ext>
                  </a:extLst>
                </p:cNvPr>
                <p:cNvSpPr/>
                <p:nvPr/>
              </p:nvSpPr>
              <p:spPr>
                <a:xfrm>
                  <a:off x="4159147" y="6027271"/>
                  <a:ext cx="632752" cy="113383"/>
                </a:xfrm>
                <a:prstGeom prst="roundRect">
                  <a:avLst>
                    <a:gd name="adj" fmla="val 7975"/>
                  </a:avLst>
                </a:prstGeom>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8" name="모서리가 둥근 직사각형 17">
                  <a:extLst>
                    <a:ext uri="{FF2B5EF4-FFF2-40B4-BE49-F238E27FC236}">
                      <a16:creationId xmlns:a16="http://schemas.microsoft.com/office/drawing/2014/main" id="{A1967A40-BBA2-D44C-94FA-EEF9B7A02C0E}"/>
                    </a:ext>
                  </a:extLst>
                </p:cNvPr>
                <p:cNvSpPr/>
                <p:nvPr/>
              </p:nvSpPr>
              <p:spPr>
                <a:xfrm>
                  <a:off x="4159147" y="6169844"/>
                  <a:ext cx="632752" cy="113383"/>
                </a:xfrm>
                <a:prstGeom prst="roundRect">
                  <a:avLst>
                    <a:gd name="adj" fmla="val 7975"/>
                  </a:avLst>
                </a:prstGeom>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9" name="모서리가 둥근 직사각형 16">
                  <a:extLst>
                    <a:ext uri="{FF2B5EF4-FFF2-40B4-BE49-F238E27FC236}">
                      <a16:creationId xmlns:a16="http://schemas.microsoft.com/office/drawing/2014/main" id="{50A4D98B-DB39-6347-AD45-06CF1140CFFA}"/>
                    </a:ext>
                  </a:extLst>
                </p:cNvPr>
                <p:cNvSpPr/>
                <p:nvPr/>
              </p:nvSpPr>
              <p:spPr>
                <a:xfrm>
                  <a:off x="4159147" y="6312419"/>
                  <a:ext cx="632752" cy="113383"/>
                </a:xfrm>
                <a:prstGeom prst="roundRect">
                  <a:avLst>
                    <a:gd name="adj" fmla="val 7975"/>
                  </a:avLst>
                </a:prstGeom>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0" name="모서리가 둥근 직사각형 17">
                  <a:extLst>
                    <a:ext uri="{FF2B5EF4-FFF2-40B4-BE49-F238E27FC236}">
                      <a16:creationId xmlns:a16="http://schemas.microsoft.com/office/drawing/2014/main" id="{86CD43AC-F292-5A43-A21B-103789B8C8F1}"/>
                    </a:ext>
                  </a:extLst>
                </p:cNvPr>
                <p:cNvSpPr/>
                <p:nvPr/>
              </p:nvSpPr>
              <p:spPr>
                <a:xfrm>
                  <a:off x="4159147" y="6454994"/>
                  <a:ext cx="632752" cy="113383"/>
                </a:xfrm>
                <a:prstGeom prst="roundRect">
                  <a:avLst>
                    <a:gd name="adj" fmla="val 7975"/>
                  </a:avLst>
                </a:prstGeom>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1" name="모서리가 둥근 직사각형 7">
                  <a:extLst>
                    <a:ext uri="{FF2B5EF4-FFF2-40B4-BE49-F238E27FC236}">
                      <a16:creationId xmlns:a16="http://schemas.microsoft.com/office/drawing/2014/main" id="{A9E44BE2-CA88-7348-A8EC-3804AB311979}"/>
                    </a:ext>
                  </a:extLst>
                </p:cNvPr>
                <p:cNvSpPr/>
                <p:nvPr/>
              </p:nvSpPr>
              <p:spPr>
                <a:xfrm>
                  <a:off x="5016386" y="5879892"/>
                  <a:ext cx="745034" cy="718494"/>
                </a:xfrm>
                <a:prstGeom prst="roundRect">
                  <a:avLst>
                    <a:gd name="adj" fmla="val 7975"/>
                  </a:avLst>
                </a:prstGeom>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2" name="모서리가 둥근 직사각형 16">
                  <a:extLst>
                    <a:ext uri="{FF2B5EF4-FFF2-40B4-BE49-F238E27FC236}">
                      <a16:creationId xmlns:a16="http://schemas.microsoft.com/office/drawing/2014/main" id="{243A3D3C-AFF6-9248-9F4A-E5B6C261F4B5}"/>
                    </a:ext>
                  </a:extLst>
                </p:cNvPr>
                <p:cNvSpPr/>
                <p:nvPr/>
              </p:nvSpPr>
              <p:spPr>
                <a:xfrm>
                  <a:off x="5072526" y="6027271"/>
                  <a:ext cx="632752" cy="113383"/>
                </a:xfrm>
                <a:prstGeom prst="roundRect">
                  <a:avLst>
                    <a:gd name="adj" fmla="val 7975"/>
                  </a:avLst>
                </a:prstGeom>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3" name="모서리가 둥근 직사각형 17">
                  <a:extLst>
                    <a:ext uri="{FF2B5EF4-FFF2-40B4-BE49-F238E27FC236}">
                      <a16:creationId xmlns:a16="http://schemas.microsoft.com/office/drawing/2014/main" id="{DEFA7E9D-08C7-C147-AEF5-9DD8A6CDDC81}"/>
                    </a:ext>
                  </a:extLst>
                </p:cNvPr>
                <p:cNvSpPr/>
                <p:nvPr/>
              </p:nvSpPr>
              <p:spPr>
                <a:xfrm>
                  <a:off x="5072526" y="6169844"/>
                  <a:ext cx="632752" cy="113383"/>
                </a:xfrm>
                <a:prstGeom prst="roundRect">
                  <a:avLst>
                    <a:gd name="adj" fmla="val 7975"/>
                  </a:avLst>
                </a:prstGeom>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4" name="모서리가 둥근 직사각형 16">
                  <a:extLst>
                    <a:ext uri="{FF2B5EF4-FFF2-40B4-BE49-F238E27FC236}">
                      <a16:creationId xmlns:a16="http://schemas.microsoft.com/office/drawing/2014/main" id="{FED622D6-6D67-B34D-94A8-3CBAED4F9078}"/>
                    </a:ext>
                  </a:extLst>
                </p:cNvPr>
                <p:cNvSpPr/>
                <p:nvPr/>
              </p:nvSpPr>
              <p:spPr>
                <a:xfrm>
                  <a:off x="5072526" y="6312419"/>
                  <a:ext cx="632752" cy="113383"/>
                </a:xfrm>
                <a:prstGeom prst="roundRect">
                  <a:avLst>
                    <a:gd name="adj" fmla="val 7975"/>
                  </a:avLst>
                </a:prstGeom>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5" name="모서리가 둥근 직사각형 17">
                  <a:extLst>
                    <a:ext uri="{FF2B5EF4-FFF2-40B4-BE49-F238E27FC236}">
                      <a16:creationId xmlns:a16="http://schemas.microsoft.com/office/drawing/2014/main" id="{2DEE95E2-8A91-4E4D-B04A-4856B53FE128}"/>
                    </a:ext>
                  </a:extLst>
                </p:cNvPr>
                <p:cNvSpPr/>
                <p:nvPr/>
              </p:nvSpPr>
              <p:spPr>
                <a:xfrm>
                  <a:off x="5072526" y="6454994"/>
                  <a:ext cx="632752" cy="113383"/>
                </a:xfrm>
                <a:prstGeom prst="roundRect">
                  <a:avLst>
                    <a:gd name="adj" fmla="val 7975"/>
                  </a:avLst>
                </a:prstGeom>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6" name="모서리가 둥근 직사각형 7">
                  <a:extLst>
                    <a:ext uri="{FF2B5EF4-FFF2-40B4-BE49-F238E27FC236}">
                      <a16:creationId xmlns:a16="http://schemas.microsoft.com/office/drawing/2014/main" id="{00243922-6EF6-B64E-BD5A-091197B5519B}"/>
                    </a:ext>
                  </a:extLst>
                </p:cNvPr>
                <p:cNvSpPr/>
                <p:nvPr/>
              </p:nvSpPr>
              <p:spPr>
                <a:xfrm>
                  <a:off x="5930631" y="5879892"/>
                  <a:ext cx="745034" cy="718494"/>
                </a:xfrm>
                <a:prstGeom prst="roundRect">
                  <a:avLst>
                    <a:gd name="adj" fmla="val 7975"/>
                  </a:avLst>
                </a:prstGeom>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7" name="모서리가 둥근 직사각형 16">
                  <a:extLst>
                    <a:ext uri="{FF2B5EF4-FFF2-40B4-BE49-F238E27FC236}">
                      <a16:creationId xmlns:a16="http://schemas.microsoft.com/office/drawing/2014/main" id="{D396E112-FBE5-4E46-8C4C-6AEC9408A8D5}"/>
                    </a:ext>
                  </a:extLst>
                </p:cNvPr>
                <p:cNvSpPr/>
                <p:nvPr/>
              </p:nvSpPr>
              <p:spPr>
                <a:xfrm>
                  <a:off x="5986771" y="6027271"/>
                  <a:ext cx="632752" cy="113383"/>
                </a:xfrm>
                <a:prstGeom prst="roundRect">
                  <a:avLst>
                    <a:gd name="adj" fmla="val 7975"/>
                  </a:avLst>
                </a:prstGeom>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8" name="모서리가 둥근 직사각형 17">
                  <a:extLst>
                    <a:ext uri="{FF2B5EF4-FFF2-40B4-BE49-F238E27FC236}">
                      <a16:creationId xmlns:a16="http://schemas.microsoft.com/office/drawing/2014/main" id="{A6AA0FCA-F6CB-4B46-B059-BD35C7A5C10E}"/>
                    </a:ext>
                  </a:extLst>
                </p:cNvPr>
                <p:cNvSpPr/>
                <p:nvPr/>
              </p:nvSpPr>
              <p:spPr>
                <a:xfrm>
                  <a:off x="5986771" y="6169844"/>
                  <a:ext cx="632752" cy="113383"/>
                </a:xfrm>
                <a:prstGeom prst="roundRect">
                  <a:avLst>
                    <a:gd name="adj" fmla="val 7975"/>
                  </a:avLst>
                </a:prstGeom>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9" name="모서리가 둥근 직사각형 16">
                  <a:extLst>
                    <a:ext uri="{FF2B5EF4-FFF2-40B4-BE49-F238E27FC236}">
                      <a16:creationId xmlns:a16="http://schemas.microsoft.com/office/drawing/2014/main" id="{8C3B03C7-8334-3544-9985-499583ED7927}"/>
                    </a:ext>
                  </a:extLst>
                </p:cNvPr>
                <p:cNvSpPr/>
                <p:nvPr/>
              </p:nvSpPr>
              <p:spPr>
                <a:xfrm>
                  <a:off x="5986771" y="6312419"/>
                  <a:ext cx="632752" cy="113383"/>
                </a:xfrm>
                <a:prstGeom prst="roundRect">
                  <a:avLst>
                    <a:gd name="adj" fmla="val 7975"/>
                  </a:avLst>
                </a:prstGeom>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0" name="모서리가 둥근 직사각형 17">
                  <a:extLst>
                    <a:ext uri="{FF2B5EF4-FFF2-40B4-BE49-F238E27FC236}">
                      <a16:creationId xmlns:a16="http://schemas.microsoft.com/office/drawing/2014/main" id="{F7BCD1C8-CD33-934E-9F0F-C5476E35597E}"/>
                    </a:ext>
                  </a:extLst>
                </p:cNvPr>
                <p:cNvSpPr/>
                <p:nvPr/>
              </p:nvSpPr>
              <p:spPr>
                <a:xfrm>
                  <a:off x="5986771" y="6454994"/>
                  <a:ext cx="632752" cy="113383"/>
                </a:xfrm>
                <a:prstGeom prst="roundRect">
                  <a:avLst>
                    <a:gd name="adj" fmla="val 7975"/>
                  </a:avLst>
                </a:prstGeom>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1" name="모서리가 둥근 직사각형 7">
                  <a:extLst>
                    <a:ext uri="{FF2B5EF4-FFF2-40B4-BE49-F238E27FC236}">
                      <a16:creationId xmlns:a16="http://schemas.microsoft.com/office/drawing/2014/main" id="{C3D6C666-00ED-3E48-9290-95F075B9C324}"/>
                    </a:ext>
                  </a:extLst>
                </p:cNvPr>
                <p:cNvSpPr/>
                <p:nvPr/>
              </p:nvSpPr>
              <p:spPr>
                <a:xfrm>
                  <a:off x="6844010" y="5879892"/>
                  <a:ext cx="745034" cy="718494"/>
                </a:xfrm>
                <a:prstGeom prst="roundRect">
                  <a:avLst>
                    <a:gd name="adj" fmla="val 7975"/>
                  </a:avLst>
                </a:prstGeom>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2" name="모서리가 둥근 직사각형 16">
                  <a:extLst>
                    <a:ext uri="{FF2B5EF4-FFF2-40B4-BE49-F238E27FC236}">
                      <a16:creationId xmlns:a16="http://schemas.microsoft.com/office/drawing/2014/main" id="{1A9A5676-B79F-8946-AD0A-D3191A520D6F}"/>
                    </a:ext>
                  </a:extLst>
                </p:cNvPr>
                <p:cNvSpPr/>
                <p:nvPr/>
              </p:nvSpPr>
              <p:spPr>
                <a:xfrm>
                  <a:off x="6900150" y="6027271"/>
                  <a:ext cx="632752" cy="113383"/>
                </a:xfrm>
                <a:prstGeom prst="roundRect">
                  <a:avLst>
                    <a:gd name="adj" fmla="val 7975"/>
                  </a:avLst>
                </a:prstGeom>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3" name="모서리가 둥근 직사각형 17">
                  <a:extLst>
                    <a:ext uri="{FF2B5EF4-FFF2-40B4-BE49-F238E27FC236}">
                      <a16:creationId xmlns:a16="http://schemas.microsoft.com/office/drawing/2014/main" id="{1A21CCE7-D549-054C-9122-A0B9720A735C}"/>
                    </a:ext>
                  </a:extLst>
                </p:cNvPr>
                <p:cNvSpPr/>
                <p:nvPr/>
              </p:nvSpPr>
              <p:spPr>
                <a:xfrm>
                  <a:off x="6900150" y="6169844"/>
                  <a:ext cx="632752" cy="113383"/>
                </a:xfrm>
                <a:prstGeom prst="roundRect">
                  <a:avLst>
                    <a:gd name="adj" fmla="val 7975"/>
                  </a:avLst>
                </a:prstGeom>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4" name="모서리가 둥근 직사각형 16">
                  <a:extLst>
                    <a:ext uri="{FF2B5EF4-FFF2-40B4-BE49-F238E27FC236}">
                      <a16:creationId xmlns:a16="http://schemas.microsoft.com/office/drawing/2014/main" id="{6EE3AB48-59A5-2B4E-8C65-E44DA6336CCE}"/>
                    </a:ext>
                  </a:extLst>
                </p:cNvPr>
                <p:cNvSpPr/>
                <p:nvPr/>
              </p:nvSpPr>
              <p:spPr>
                <a:xfrm>
                  <a:off x="6900150" y="6312419"/>
                  <a:ext cx="632752" cy="113383"/>
                </a:xfrm>
                <a:prstGeom prst="roundRect">
                  <a:avLst>
                    <a:gd name="adj" fmla="val 7975"/>
                  </a:avLst>
                </a:prstGeom>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5" name="모서리가 둥근 직사각형 17">
                  <a:extLst>
                    <a:ext uri="{FF2B5EF4-FFF2-40B4-BE49-F238E27FC236}">
                      <a16:creationId xmlns:a16="http://schemas.microsoft.com/office/drawing/2014/main" id="{31202E4F-A1DA-E245-89BF-E709FFC0DA6A}"/>
                    </a:ext>
                  </a:extLst>
                </p:cNvPr>
                <p:cNvSpPr/>
                <p:nvPr/>
              </p:nvSpPr>
              <p:spPr>
                <a:xfrm>
                  <a:off x="6900150" y="6454994"/>
                  <a:ext cx="632752" cy="113383"/>
                </a:xfrm>
                <a:prstGeom prst="roundRect">
                  <a:avLst>
                    <a:gd name="adj" fmla="val 7975"/>
                  </a:avLst>
                </a:prstGeom>
                <a:ln w="63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6" name="모서리가 둥근 직사각형 16">
                  <a:extLst>
                    <a:ext uri="{FF2B5EF4-FFF2-40B4-BE49-F238E27FC236}">
                      <a16:creationId xmlns:a16="http://schemas.microsoft.com/office/drawing/2014/main" id="{DBD38957-6016-224F-9A3C-860529A2673B}"/>
                    </a:ext>
                  </a:extLst>
                </p:cNvPr>
                <p:cNvSpPr/>
                <p:nvPr/>
              </p:nvSpPr>
              <p:spPr>
                <a:xfrm>
                  <a:off x="4208433" y="6027373"/>
                  <a:ext cx="108998" cy="113383"/>
                </a:xfrm>
                <a:prstGeom prst="roundRect">
                  <a:avLst>
                    <a:gd name="adj" fmla="val 7975"/>
                  </a:avLst>
                </a:prstGeom>
                <a:solidFill>
                  <a:schemeClr val="bg1">
                    <a:lumMod val="95000"/>
                  </a:schemeClr>
                </a:solidFill>
                <a:ln w="190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7" name="모서리가 둥근 직사각형 16">
                  <a:extLst>
                    <a:ext uri="{FF2B5EF4-FFF2-40B4-BE49-F238E27FC236}">
                      <a16:creationId xmlns:a16="http://schemas.microsoft.com/office/drawing/2014/main" id="{348AB402-004A-924B-857F-044D97F9AFD8}"/>
                    </a:ext>
                  </a:extLst>
                </p:cNvPr>
                <p:cNvSpPr/>
                <p:nvPr/>
              </p:nvSpPr>
              <p:spPr>
                <a:xfrm>
                  <a:off x="4208433" y="6169844"/>
                  <a:ext cx="108998" cy="113383"/>
                </a:xfrm>
                <a:prstGeom prst="roundRect">
                  <a:avLst>
                    <a:gd name="adj" fmla="val 7975"/>
                  </a:avLst>
                </a:prstGeom>
                <a:solidFill>
                  <a:schemeClr val="bg1">
                    <a:lumMod val="95000"/>
                  </a:schemeClr>
                </a:solidFill>
                <a:ln w="190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8" name="모서리가 둥근 직사각형 16">
                  <a:extLst>
                    <a:ext uri="{FF2B5EF4-FFF2-40B4-BE49-F238E27FC236}">
                      <a16:creationId xmlns:a16="http://schemas.microsoft.com/office/drawing/2014/main" id="{C88632CF-FC43-2E41-882C-E409DB34ED79}"/>
                    </a:ext>
                  </a:extLst>
                </p:cNvPr>
                <p:cNvSpPr/>
                <p:nvPr/>
              </p:nvSpPr>
              <p:spPr>
                <a:xfrm>
                  <a:off x="4208431" y="6312419"/>
                  <a:ext cx="108998" cy="113383"/>
                </a:xfrm>
                <a:prstGeom prst="roundRect">
                  <a:avLst>
                    <a:gd name="adj" fmla="val 7975"/>
                  </a:avLst>
                </a:prstGeom>
                <a:solidFill>
                  <a:schemeClr val="bg1">
                    <a:lumMod val="95000"/>
                  </a:schemeClr>
                </a:solidFill>
                <a:ln w="190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9" name="모서리가 둥근 직사각형 16">
                  <a:extLst>
                    <a:ext uri="{FF2B5EF4-FFF2-40B4-BE49-F238E27FC236}">
                      <a16:creationId xmlns:a16="http://schemas.microsoft.com/office/drawing/2014/main" id="{B3177686-69A5-2243-A6B2-6BC7A98B446A}"/>
                    </a:ext>
                  </a:extLst>
                </p:cNvPr>
                <p:cNvSpPr/>
                <p:nvPr/>
              </p:nvSpPr>
              <p:spPr>
                <a:xfrm>
                  <a:off x="4208431" y="6454994"/>
                  <a:ext cx="108998" cy="113383"/>
                </a:xfrm>
                <a:prstGeom prst="roundRect">
                  <a:avLst>
                    <a:gd name="adj" fmla="val 7975"/>
                  </a:avLst>
                </a:prstGeom>
                <a:solidFill>
                  <a:schemeClr val="bg1">
                    <a:lumMod val="95000"/>
                  </a:schemeClr>
                </a:solidFill>
                <a:ln w="19050">
                  <a:solidFill>
                    <a:schemeClr val="dk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74" name="Rectangle 273">
                  <a:extLst>
                    <a:ext uri="{FF2B5EF4-FFF2-40B4-BE49-F238E27FC236}">
                      <a16:creationId xmlns:a16="http://schemas.microsoft.com/office/drawing/2014/main" id="{64E66746-1D6F-B445-A948-4FC6850CC3F1}"/>
                    </a:ext>
                  </a:extLst>
                </p:cNvPr>
                <p:cNvSpPr/>
                <p:nvPr/>
              </p:nvSpPr>
              <p:spPr>
                <a:xfrm>
                  <a:off x="4095451" y="5836307"/>
                  <a:ext cx="760144"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Channel</a:t>
                  </a:r>
                  <a:r>
                    <a:rPr kumimoji="1" lang="ko-KR"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 </a:t>
                  </a:r>
                  <a:r>
                    <a:rPr kumimoji="1" lang="en-US" altLang="ko-KR" sz="11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1</a:t>
                  </a:r>
                  <a:endParaRPr kumimoji="1" lang="ko-Kore-KR"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75" name="Rectangle 274">
                  <a:extLst>
                    <a:ext uri="{FF2B5EF4-FFF2-40B4-BE49-F238E27FC236}">
                      <a16:creationId xmlns:a16="http://schemas.microsoft.com/office/drawing/2014/main" id="{5E8AC8A2-408C-D045-BEB7-9A55BF8E83AF}"/>
                    </a:ext>
                  </a:extLst>
                </p:cNvPr>
                <p:cNvSpPr/>
                <p:nvPr/>
              </p:nvSpPr>
              <p:spPr>
                <a:xfrm>
                  <a:off x="5008831" y="5836307"/>
                  <a:ext cx="760144"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Channel</a:t>
                  </a:r>
                  <a:r>
                    <a:rPr kumimoji="1" lang="ko-KR"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 </a:t>
                  </a:r>
                  <a:r>
                    <a:rPr kumimoji="1" lang="en-US" altLang="ko-KR" sz="11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2</a:t>
                  </a:r>
                  <a:endParaRPr kumimoji="1" lang="ko-Kore-KR"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76" name="Rectangle 275">
                  <a:extLst>
                    <a:ext uri="{FF2B5EF4-FFF2-40B4-BE49-F238E27FC236}">
                      <a16:creationId xmlns:a16="http://schemas.microsoft.com/office/drawing/2014/main" id="{3E7A97B5-E725-3443-A641-57A98FB440D9}"/>
                    </a:ext>
                  </a:extLst>
                </p:cNvPr>
                <p:cNvSpPr/>
                <p:nvPr/>
              </p:nvSpPr>
              <p:spPr>
                <a:xfrm>
                  <a:off x="5923075" y="5836307"/>
                  <a:ext cx="760144"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Channel</a:t>
                  </a:r>
                  <a:r>
                    <a:rPr kumimoji="1" lang="ko-KR"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 </a:t>
                  </a:r>
                  <a:r>
                    <a:rPr kumimoji="1" lang="en-US" altLang="ko-KR" sz="11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3</a:t>
                  </a:r>
                  <a:endParaRPr kumimoji="1" lang="ko-Kore-KR"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77" name="Rectangle 276">
                  <a:extLst>
                    <a:ext uri="{FF2B5EF4-FFF2-40B4-BE49-F238E27FC236}">
                      <a16:creationId xmlns:a16="http://schemas.microsoft.com/office/drawing/2014/main" id="{AC48A903-5133-074C-B27F-A6BBCC505C97}"/>
                    </a:ext>
                  </a:extLst>
                </p:cNvPr>
                <p:cNvSpPr/>
                <p:nvPr/>
              </p:nvSpPr>
              <p:spPr>
                <a:xfrm>
                  <a:off x="6836454" y="5836307"/>
                  <a:ext cx="760144"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Channel</a:t>
                  </a:r>
                  <a:r>
                    <a:rPr kumimoji="1" lang="ko-KR"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 </a:t>
                  </a:r>
                  <a:r>
                    <a:rPr kumimoji="1" lang="en-US" altLang="ko-KR" sz="11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4</a:t>
                  </a:r>
                  <a:endParaRPr kumimoji="1" lang="ko-Kore-KR"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278" name="Straight Connector 277">
                  <a:extLst>
                    <a:ext uri="{FF2B5EF4-FFF2-40B4-BE49-F238E27FC236}">
                      <a16:creationId xmlns:a16="http://schemas.microsoft.com/office/drawing/2014/main" id="{4F9C110E-417B-0E44-8000-D65C9E1B6BA9}"/>
                    </a:ext>
                  </a:extLst>
                </p:cNvPr>
                <p:cNvCxnSpPr>
                  <a:cxnSpLocks/>
                </p:cNvCxnSpPr>
                <p:nvPr/>
              </p:nvCxnSpPr>
              <p:spPr>
                <a:xfrm>
                  <a:off x="5388903" y="5825313"/>
                  <a:ext cx="239" cy="54055"/>
                </a:xfrm>
                <a:prstGeom prst="line">
                  <a:avLst/>
                </a:prstGeom>
                <a:ln w="6350">
                  <a:solidFill>
                    <a:schemeClr val="dk1"/>
                  </a:solidFill>
                </a:ln>
              </p:spPr>
              <p:style>
                <a:lnRef idx="2">
                  <a:schemeClr val="dk1"/>
                </a:lnRef>
                <a:fillRef idx="1">
                  <a:schemeClr val="lt1"/>
                </a:fillRef>
                <a:effectRef idx="0">
                  <a:schemeClr val="dk1"/>
                </a:effectRef>
                <a:fontRef idx="minor">
                  <a:schemeClr val="dk1"/>
                </a:fontRef>
              </p:style>
            </p:cxnSp>
            <p:cxnSp>
              <p:nvCxnSpPr>
                <p:cNvPr id="279" name="Straight Connector 278">
                  <a:extLst>
                    <a:ext uri="{FF2B5EF4-FFF2-40B4-BE49-F238E27FC236}">
                      <a16:creationId xmlns:a16="http://schemas.microsoft.com/office/drawing/2014/main" id="{FF45EE8D-CDF9-0F47-91EE-727168E9B7DE}"/>
                    </a:ext>
                  </a:extLst>
                </p:cNvPr>
                <p:cNvCxnSpPr>
                  <a:cxnSpLocks/>
                </p:cNvCxnSpPr>
                <p:nvPr/>
              </p:nvCxnSpPr>
              <p:spPr>
                <a:xfrm>
                  <a:off x="6304259" y="5825313"/>
                  <a:ext cx="239" cy="54055"/>
                </a:xfrm>
                <a:prstGeom prst="line">
                  <a:avLst/>
                </a:prstGeom>
                <a:ln w="6350">
                  <a:solidFill>
                    <a:schemeClr val="dk1"/>
                  </a:solidFill>
                </a:ln>
              </p:spPr>
              <p:style>
                <a:lnRef idx="2">
                  <a:schemeClr val="dk1"/>
                </a:lnRef>
                <a:fillRef idx="1">
                  <a:schemeClr val="lt1"/>
                </a:fillRef>
                <a:effectRef idx="0">
                  <a:schemeClr val="dk1"/>
                </a:effectRef>
                <a:fontRef idx="minor">
                  <a:schemeClr val="dk1"/>
                </a:fontRef>
              </p:style>
            </p:cxnSp>
            <p:sp>
              <p:nvSpPr>
                <p:cNvPr id="283" name="모서리가 둥근 직사각형 5">
                  <a:extLst>
                    <a:ext uri="{FF2B5EF4-FFF2-40B4-BE49-F238E27FC236}">
                      <a16:creationId xmlns:a16="http://schemas.microsoft.com/office/drawing/2014/main" id="{5C969996-3917-1E4B-A2C9-75AFA69CD2B5}"/>
                    </a:ext>
                  </a:extLst>
                </p:cNvPr>
                <p:cNvSpPr/>
                <p:nvPr/>
              </p:nvSpPr>
              <p:spPr>
                <a:xfrm>
                  <a:off x="8322294" y="5874424"/>
                  <a:ext cx="1813314" cy="551378"/>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27450" marR="0" lvl="0" indent="-99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Command processing</a:t>
                  </a:r>
                </a:p>
                <a:p>
                  <a:pPr marL="27450" marR="0" lvl="0" indent="-99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Data fetching (DMA)</a:t>
                  </a:r>
                </a:p>
                <a:p>
                  <a:pPr marL="27450" marR="0" lvl="0" indent="-99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Etc.</a:t>
                  </a: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
            <p:nvSpPr>
              <p:cNvPr id="299" name="모서리가 둥근 직사각형 5">
                <a:extLst>
                  <a:ext uri="{FF2B5EF4-FFF2-40B4-BE49-F238E27FC236}">
                    <a16:creationId xmlns:a16="http://schemas.microsoft.com/office/drawing/2014/main" id="{962E3507-3305-8D43-8125-7EE13FC96EA4}"/>
                  </a:ext>
                </a:extLst>
              </p:cNvPr>
              <p:cNvSpPr/>
              <p:nvPr/>
            </p:nvSpPr>
            <p:spPr>
              <a:xfrm>
                <a:off x="3126201" y="6061637"/>
                <a:ext cx="1271949" cy="227524"/>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Channel conflict</a:t>
                </a:r>
                <a:endParaRPr kumimoji="1" lang="ko-Kore-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
          <p:nvSpPr>
            <p:cNvPr id="298" name="Left Bracket 297">
              <a:extLst>
                <a:ext uri="{FF2B5EF4-FFF2-40B4-BE49-F238E27FC236}">
                  <a16:creationId xmlns:a16="http://schemas.microsoft.com/office/drawing/2014/main" id="{2BF46E4F-1055-7B4C-9BBD-F450FED70C80}"/>
                </a:ext>
              </a:extLst>
            </p:cNvPr>
            <p:cNvSpPr/>
            <p:nvPr/>
          </p:nvSpPr>
          <p:spPr>
            <a:xfrm>
              <a:off x="4337769" y="5948254"/>
              <a:ext cx="91969" cy="571115"/>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6" name="Rectangle 105">
            <a:extLst>
              <a:ext uri="{FF2B5EF4-FFF2-40B4-BE49-F238E27FC236}">
                <a16:creationId xmlns:a16="http://schemas.microsoft.com/office/drawing/2014/main" id="{7E2A4BE2-E251-F247-A904-FA09EF9971BD}"/>
              </a:ext>
            </a:extLst>
          </p:cNvPr>
          <p:cNvSpPr/>
          <p:nvPr/>
        </p:nvSpPr>
        <p:spPr>
          <a:xfrm>
            <a:off x="398463" y="5540894"/>
            <a:ext cx="2652204" cy="749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Request splitting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Increases the number of I/</a:t>
            </a:r>
            <a:r>
              <a:rPr kumimoji="0" lang="en-US" sz="1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Os</a:t>
            </a:r>
            <a:endPar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Makes I/</a:t>
            </a:r>
            <a:r>
              <a:rPr kumimoji="0" lang="en-US" sz="1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Os</a:t>
            </a: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smaller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Increases their randomness</a:t>
            </a:r>
          </a:p>
        </p:txBody>
      </p:sp>
    </p:spTree>
    <p:custDataLst>
      <p:tags r:id="rId1"/>
    </p:custDataLst>
    <p:extLst>
      <p:ext uri="{BB962C8B-B14F-4D97-AF65-F5344CB8AC3E}">
        <p14:creationId xmlns:p14="http://schemas.microsoft.com/office/powerpoint/2010/main" val="149731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05"/>
                                        </p:tgtEl>
                                        <p:attrNameLst>
                                          <p:attrName>style.visibility</p:attrName>
                                        </p:attrNameLst>
                                      </p:cBhvr>
                                      <p:to>
                                        <p:strVal val="visible"/>
                                      </p:to>
                                    </p:set>
                                    <p:animEffect transition="in" filter="wipe(up)">
                                      <p:cBhvr>
                                        <p:cTn id="12" dur="500"/>
                                        <p:tgtEl>
                                          <p:spTgt spid="3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92"/>
                                        </p:tgtEl>
                                        <p:attrNameLst>
                                          <p:attrName>style.visibility</p:attrName>
                                        </p:attrNameLst>
                                      </p:cBhvr>
                                      <p:to>
                                        <p:strVal val="visible"/>
                                      </p:to>
                                    </p:set>
                                    <p:animEffect transition="in" filter="wipe(up)">
                                      <p:cBhvr>
                                        <p:cTn id="17" dur="500"/>
                                        <p:tgtEl>
                                          <p:spTgt spid="2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01"/>
                                        </p:tgtEl>
                                        <p:attrNameLst>
                                          <p:attrName>style.visibility</p:attrName>
                                        </p:attrNameLst>
                                      </p:cBhvr>
                                      <p:to>
                                        <p:strVal val="visible"/>
                                      </p:to>
                                    </p:set>
                                    <p:animEffect transition="in" filter="wipe(up)">
                                      <p:cBhvr>
                                        <p:cTn id="22" dur="500"/>
                                        <p:tgtEl>
                                          <p:spTgt spid="301"/>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95"/>
                                        </p:tgtEl>
                                        <p:attrNameLst>
                                          <p:attrName>style.visibility</p:attrName>
                                        </p:attrNameLst>
                                      </p:cBhvr>
                                      <p:to>
                                        <p:strVal val="visible"/>
                                      </p:to>
                                    </p:set>
                                    <p:animEffect transition="in" filter="wipe(up)">
                                      <p:cBhvr>
                                        <p:cTn id="29" dur="500"/>
                                        <p:tgtEl>
                                          <p:spTgt spid="29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96"/>
                                        </p:tgtEl>
                                        <p:attrNameLst>
                                          <p:attrName>style.visibility</p:attrName>
                                        </p:attrNameLst>
                                      </p:cBhvr>
                                      <p:to>
                                        <p:strVal val="visible"/>
                                      </p:to>
                                    </p:set>
                                    <p:animEffect transition="in" filter="wipe(up)">
                                      <p:cBhvr>
                                        <p:cTn id="34" dur="500"/>
                                        <p:tgtEl>
                                          <p:spTgt spid="29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304"/>
                                        </p:tgtEl>
                                        <p:attrNameLst>
                                          <p:attrName>style.visibility</p:attrName>
                                        </p:attrNameLst>
                                      </p:cBhvr>
                                      <p:to>
                                        <p:strVal val="visible"/>
                                      </p:to>
                                    </p:set>
                                    <p:animEffect transition="in" filter="wipe(up)">
                                      <p:cBhvr>
                                        <p:cTn id="39"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Let’s verify this “scientifically”</a:t>
            </a:r>
          </a:p>
        </p:txBody>
      </p:sp>
      <p:grpSp>
        <p:nvGrpSpPr>
          <p:cNvPr id="3" name="Group 2">
            <a:extLst>
              <a:ext uri="{FF2B5EF4-FFF2-40B4-BE49-F238E27FC236}">
                <a16:creationId xmlns:a16="http://schemas.microsoft.com/office/drawing/2014/main" id="{8240D704-9612-F54B-A663-9D645FB0A790}"/>
              </a:ext>
            </a:extLst>
          </p:cNvPr>
          <p:cNvGrpSpPr/>
          <p:nvPr/>
        </p:nvGrpSpPr>
        <p:grpSpPr>
          <a:xfrm>
            <a:off x="6071476" y="2012975"/>
            <a:ext cx="5384524" cy="1816100"/>
            <a:chOff x="846165" y="1690688"/>
            <a:chExt cx="4337261" cy="1462877"/>
          </a:xfrm>
        </p:grpSpPr>
        <p:sp>
          <p:nvSpPr>
            <p:cNvPr id="96" name="모서리가 둥근 직사각형 31">
              <a:extLst>
                <a:ext uri="{FF2B5EF4-FFF2-40B4-BE49-F238E27FC236}">
                  <a16:creationId xmlns:a16="http://schemas.microsoft.com/office/drawing/2014/main" id="{EAE54B1B-298E-314E-96E9-D1B55A644A36}"/>
                </a:ext>
              </a:extLst>
            </p:cNvPr>
            <p:cNvSpPr/>
            <p:nvPr/>
          </p:nvSpPr>
          <p:spPr>
            <a:xfrm>
              <a:off x="1009821" y="2593715"/>
              <a:ext cx="4106524" cy="253748"/>
            </a:xfrm>
            <a:prstGeom prst="roundRect">
              <a:avLst>
                <a:gd name="adj" fmla="val 14939"/>
              </a:avLst>
            </a:prstGeom>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모서리가 둥근 직사각형 57">
              <a:extLst>
                <a:ext uri="{FF2B5EF4-FFF2-40B4-BE49-F238E27FC236}">
                  <a16:creationId xmlns:a16="http://schemas.microsoft.com/office/drawing/2014/main" id="{61E76939-2EEF-8D41-8443-C8A1A9F0FA35}"/>
                </a:ext>
              </a:extLst>
            </p:cNvPr>
            <p:cNvSpPr/>
            <p:nvPr/>
          </p:nvSpPr>
          <p:spPr>
            <a:xfrm>
              <a:off x="1180454" y="2593715"/>
              <a:ext cx="315120" cy="253748"/>
            </a:xfrm>
            <a:prstGeom prst="roundRect">
              <a:avLst>
                <a:gd name="adj" fmla="val 14939"/>
              </a:avLst>
            </a:prstGeom>
            <a:solidFill>
              <a:schemeClr val="accent6">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8" name="모서리가 둥근 직사각형 58">
              <a:extLst>
                <a:ext uri="{FF2B5EF4-FFF2-40B4-BE49-F238E27FC236}">
                  <a16:creationId xmlns:a16="http://schemas.microsoft.com/office/drawing/2014/main" id="{2D013F98-B229-A74E-A707-FC91E55B1512}"/>
                </a:ext>
              </a:extLst>
            </p:cNvPr>
            <p:cNvSpPr/>
            <p:nvPr/>
          </p:nvSpPr>
          <p:spPr>
            <a:xfrm>
              <a:off x="1495574" y="2593715"/>
              <a:ext cx="315120" cy="253748"/>
            </a:xfrm>
            <a:prstGeom prst="roundRect">
              <a:avLst>
                <a:gd name="adj" fmla="val 14939"/>
              </a:avLst>
            </a:prstGeom>
            <a:solidFill>
              <a:schemeClr val="accent6">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9" name="모서리가 둥근 직사각형 59">
              <a:extLst>
                <a:ext uri="{FF2B5EF4-FFF2-40B4-BE49-F238E27FC236}">
                  <a16:creationId xmlns:a16="http://schemas.microsoft.com/office/drawing/2014/main" id="{FBFD5070-ED13-C547-85A1-948F168E2E56}"/>
                </a:ext>
              </a:extLst>
            </p:cNvPr>
            <p:cNvSpPr/>
            <p:nvPr/>
          </p:nvSpPr>
          <p:spPr>
            <a:xfrm>
              <a:off x="1810694" y="2593715"/>
              <a:ext cx="315120" cy="253748"/>
            </a:xfrm>
            <a:prstGeom prst="roundRect">
              <a:avLst>
                <a:gd name="adj" fmla="val 14939"/>
              </a:avLst>
            </a:prstGeom>
            <a:grp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모서리가 둥근 직사각형 60">
              <a:extLst>
                <a:ext uri="{FF2B5EF4-FFF2-40B4-BE49-F238E27FC236}">
                  <a16:creationId xmlns:a16="http://schemas.microsoft.com/office/drawing/2014/main" id="{ABD4F9D0-FD44-934E-BE0E-10A48CF4ECAD}"/>
                </a:ext>
              </a:extLst>
            </p:cNvPr>
            <p:cNvSpPr/>
            <p:nvPr/>
          </p:nvSpPr>
          <p:spPr>
            <a:xfrm>
              <a:off x="2125813" y="2593715"/>
              <a:ext cx="315120" cy="253748"/>
            </a:xfrm>
            <a:prstGeom prst="roundRect">
              <a:avLst>
                <a:gd name="adj" fmla="val 14939"/>
              </a:avLst>
            </a:prstGeom>
            <a:grp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모서리가 둥근 직사각형 64">
              <a:extLst>
                <a:ext uri="{FF2B5EF4-FFF2-40B4-BE49-F238E27FC236}">
                  <a16:creationId xmlns:a16="http://schemas.microsoft.com/office/drawing/2014/main" id="{1FF5F407-6387-754D-B017-2AE716C13941}"/>
                </a:ext>
              </a:extLst>
            </p:cNvPr>
            <p:cNvSpPr/>
            <p:nvPr/>
          </p:nvSpPr>
          <p:spPr>
            <a:xfrm>
              <a:off x="2441037" y="2593715"/>
              <a:ext cx="315120" cy="253748"/>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모서리가 둥근 직사각형 65">
              <a:extLst>
                <a:ext uri="{FF2B5EF4-FFF2-40B4-BE49-F238E27FC236}">
                  <a16:creationId xmlns:a16="http://schemas.microsoft.com/office/drawing/2014/main" id="{C9B388A4-DE60-754E-8A47-DE6C54FEE9D8}"/>
                </a:ext>
              </a:extLst>
            </p:cNvPr>
            <p:cNvSpPr/>
            <p:nvPr/>
          </p:nvSpPr>
          <p:spPr>
            <a:xfrm>
              <a:off x="2756158" y="2593715"/>
              <a:ext cx="315120" cy="253748"/>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모서리가 둥근 직사각형 66">
              <a:extLst>
                <a:ext uri="{FF2B5EF4-FFF2-40B4-BE49-F238E27FC236}">
                  <a16:creationId xmlns:a16="http://schemas.microsoft.com/office/drawing/2014/main" id="{71E71BF7-B9E0-7042-A464-BA8ACD592D6E}"/>
                </a:ext>
              </a:extLst>
            </p:cNvPr>
            <p:cNvSpPr/>
            <p:nvPr/>
          </p:nvSpPr>
          <p:spPr>
            <a:xfrm>
              <a:off x="3071278" y="2593715"/>
              <a:ext cx="315120" cy="253748"/>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모서리가 둥근 직사각형 67">
              <a:extLst>
                <a:ext uri="{FF2B5EF4-FFF2-40B4-BE49-F238E27FC236}">
                  <a16:creationId xmlns:a16="http://schemas.microsoft.com/office/drawing/2014/main" id="{7D8D6523-0093-E940-BE76-EE40C8FFCA92}"/>
                </a:ext>
              </a:extLst>
            </p:cNvPr>
            <p:cNvSpPr/>
            <p:nvPr/>
          </p:nvSpPr>
          <p:spPr>
            <a:xfrm>
              <a:off x="3386397" y="2593715"/>
              <a:ext cx="315120" cy="253748"/>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모서리가 둥근 직사각형 69">
              <a:extLst>
                <a:ext uri="{FF2B5EF4-FFF2-40B4-BE49-F238E27FC236}">
                  <a16:creationId xmlns:a16="http://schemas.microsoft.com/office/drawing/2014/main" id="{675BF8EF-43D4-764A-A8B5-228016FE837C}"/>
                </a:ext>
              </a:extLst>
            </p:cNvPr>
            <p:cNvSpPr/>
            <p:nvPr/>
          </p:nvSpPr>
          <p:spPr>
            <a:xfrm>
              <a:off x="3701622" y="2593715"/>
              <a:ext cx="315120" cy="253748"/>
            </a:xfrm>
            <a:prstGeom prst="roundRect">
              <a:avLst>
                <a:gd name="adj" fmla="val 14939"/>
              </a:avLst>
            </a:prstGeom>
            <a:solidFill>
              <a:schemeClr val="accent6">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6" name="모서리가 둥근 직사각형 70">
              <a:extLst>
                <a:ext uri="{FF2B5EF4-FFF2-40B4-BE49-F238E27FC236}">
                  <a16:creationId xmlns:a16="http://schemas.microsoft.com/office/drawing/2014/main" id="{69E6710E-7B5B-C344-85A1-1922F9094C43}"/>
                </a:ext>
              </a:extLst>
            </p:cNvPr>
            <p:cNvSpPr/>
            <p:nvPr/>
          </p:nvSpPr>
          <p:spPr>
            <a:xfrm>
              <a:off x="4016743" y="2593715"/>
              <a:ext cx="315120" cy="253748"/>
            </a:xfrm>
            <a:prstGeom prst="roundRect">
              <a:avLst>
                <a:gd name="adj" fmla="val 14939"/>
              </a:avLst>
            </a:prstGeom>
            <a:solidFill>
              <a:schemeClr val="accent6">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7" name="모서리가 둥근 직사각형 71">
              <a:extLst>
                <a:ext uri="{FF2B5EF4-FFF2-40B4-BE49-F238E27FC236}">
                  <a16:creationId xmlns:a16="http://schemas.microsoft.com/office/drawing/2014/main" id="{A85223BD-8469-B44A-B6F9-D0EC6738AA31}"/>
                </a:ext>
              </a:extLst>
            </p:cNvPr>
            <p:cNvSpPr/>
            <p:nvPr/>
          </p:nvSpPr>
          <p:spPr>
            <a:xfrm>
              <a:off x="4331863" y="2593715"/>
              <a:ext cx="315120" cy="253748"/>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모서리가 둥근 직사각형 72">
              <a:extLst>
                <a:ext uri="{FF2B5EF4-FFF2-40B4-BE49-F238E27FC236}">
                  <a16:creationId xmlns:a16="http://schemas.microsoft.com/office/drawing/2014/main" id="{7BFFFC53-496F-6D4F-848B-5F511C18BC47}"/>
                </a:ext>
              </a:extLst>
            </p:cNvPr>
            <p:cNvSpPr/>
            <p:nvPr/>
          </p:nvSpPr>
          <p:spPr>
            <a:xfrm>
              <a:off x="4646982" y="2593715"/>
              <a:ext cx="315120" cy="253748"/>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모서리가 둥근 직사각형 83">
              <a:extLst>
                <a:ext uri="{FF2B5EF4-FFF2-40B4-BE49-F238E27FC236}">
                  <a16:creationId xmlns:a16="http://schemas.microsoft.com/office/drawing/2014/main" id="{FD068041-B738-0644-9594-D61232681B8B}"/>
                </a:ext>
              </a:extLst>
            </p:cNvPr>
            <p:cNvSpPr/>
            <p:nvPr/>
          </p:nvSpPr>
          <p:spPr>
            <a:xfrm>
              <a:off x="846165" y="2269808"/>
              <a:ext cx="1307074" cy="210430"/>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Frag size</a:t>
              </a:r>
              <a:endParaRPr kumimoji="1" lang="ko-Kore-KR" altLang="en-US"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0" name="왼쪽 대괄호[L] 10">
              <a:extLst>
                <a:ext uri="{FF2B5EF4-FFF2-40B4-BE49-F238E27FC236}">
                  <a16:creationId xmlns:a16="http://schemas.microsoft.com/office/drawing/2014/main" id="{03D37A80-0925-6245-BDC7-40A19D9BA72A}"/>
                </a:ext>
              </a:extLst>
            </p:cNvPr>
            <p:cNvSpPr/>
            <p:nvPr/>
          </p:nvSpPr>
          <p:spPr>
            <a:xfrm rot="5400000">
              <a:off x="1480895" y="2249527"/>
              <a:ext cx="37614" cy="630242"/>
            </a:xfrm>
            <a:prstGeom prst="leftBracket">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11" name="직선 연결선[R] 12">
              <a:extLst>
                <a:ext uri="{FF2B5EF4-FFF2-40B4-BE49-F238E27FC236}">
                  <a16:creationId xmlns:a16="http://schemas.microsoft.com/office/drawing/2014/main" id="{1EE091B2-859D-C74C-A892-EC6FA1800FEC}"/>
                </a:ext>
              </a:extLst>
            </p:cNvPr>
            <p:cNvCxnSpPr>
              <a:cxnSpLocks/>
            </p:cNvCxnSpPr>
            <p:nvPr/>
          </p:nvCxnSpPr>
          <p:spPr>
            <a:xfrm>
              <a:off x="1810718" y="2866554"/>
              <a:ext cx="0" cy="128920"/>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112" name="직선 연결선[R] 86">
              <a:extLst>
                <a:ext uri="{FF2B5EF4-FFF2-40B4-BE49-F238E27FC236}">
                  <a16:creationId xmlns:a16="http://schemas.microsoft.com/office/drawing/2014/main" id="{E8D4062C-F24F-3746-9A82-C9E7F48BBCEB}"/>
                </a:ext>
              </a:extLst>
            </p:cNvPr>
            <p:cNvCxnSpPr>
              <a:cxnSpLocks/>
            </p:cNvCxnSpPr>
            <p:nvPr/>
          </p:nvCxnSpPr>
          <p:spPr>
            <a:xfrm>
              <a:off x="3697630" y="2866554"/>
              <a:ext cx="0" cy="128920"/>
            </a:xfrm>
            <a:prstGeom prst="line">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cxnSp>
        <p:cxnSp>
          <p:nvCxnSpPr>
            <p:cNvPr id="113" name="직선 화살표 연결선 88">
              <a:extLst>
                <a:ext uri="{FF2B5EF4-FFF2-40B4-BE49-F238E27FC236}">
                  <a16:creationId xmlns:a16="http://schemas.microsoft.com/office/drawing/2014/main" id="{C5849171-FB5D-E644-B9EA-F8EFA1B63FB2}"/>
                </a:ext>
              </a:extLst>
            </p:cNvPr>
            <p:cNvCxnSpPr/>
            <p:nvPr/>
          </p:nvCxnSpPr>
          <p:spPr>
            <a:xfrm>
              <a:off x="1810718" y="2931014"/>
              <a:ext cx="1886911" cy="0"/>
            </a:xfrm>
            <a:prstGeom prst="straightConnector1">
              <a:avLst/>
            </a:prstGeom>
            <a:solidFill>
              <a:schemeClr val="bg1"/>
            </a:solidFill>
            <a:ln w="9525">
              <a:solidFill>
                <a:schemeClr val="dk1"/>
              </a:solidFill>
              <a:headEnd type="arrow"/>
              <a:tailEnd type="arrow"/>
            </a:ln>
          </p:spPr>
          <p:style>
            <a:lnRef idx="2">
              <a:schemeClr val="dk1"/>
            </a:lnRef>
            <a:fillRef idx="1">
              <a:schemeClr val="lt1"/>
            </a:fillRef>
            <a:effectRef idx="0">
              <a:schemeClr val="dk1"/>
            </a:effectRef>
            <a:fontRef idx="minor">
              <a:schemeClr val="dk1"/>
            </a:fontRef>
          </p:style>
        </p:cxnSp>
        <p:sp>
          <p:nvSpPr>
            <p:cNvPr id="114" name="모서리가 둥근 직사각형 84">
              <a:extLst>
                <a:ext uri="{FF2B5EF4-FFF2-40B4-BE49-F238E27FC236}">
                  <a16:creationId xmlns:a16="http://schemas.microsoft.com/office/drawing/2014/main" id="{3A94BFE5-7C23-5141-BA6E-D47464EC73A3}"/>
                </a:ext>
              </a:extLst>
            </p:cNvPr>
            <p:cNvSpPr/>
            <p:nvPr/>
          </p:nvSpPr>
          <p:spPr>
            <a:xfrm>
              <a:off x="2100637" y="2864018"/>
              <a:ext cx="1307074" cy="289547"/>
            </a:xfrm>
            <a:prstGeom prst="roundRect">
              <a:avLst>
                <a:gd name="adj" fmla="val 7975"/>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Frag distance</a:t>
              </a:r>
              <a:endParaRPr kumimoji="1" lang="ko-Kore-KR" altLang="en-US"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5" name="모서리가 둥근 직사각형 89">
              <a:extLst>
                <a:ext uri="{FF2B5EF4-FFF2-40B4-BE49-F238E27FC236}">
                  <a16:creationId xmlns:a16="http://schemas.microsoft.com/office/drawing/2014/main" id="{4859864F-5FA5-AA4C-AE41-1451A8DBC4CB}"/>
                </a:ext>
              </a:extLst>
            </p:cNvPr>
            <p:cNvSpPr/>
            <p:nvPr/>
          </p:nvSpPr>
          <p:spPr>
            <a:xfrm>
              <a:off x="4331863" y="2385922"/>
              <a:ext cx="851563" cy="123334"/>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Filesystem</a:t>
              </a: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3" name="모서리가 둥근 직사각형 35">
              <a:extLst>
                <a:ext uri="{FF2B5EF4-FFF2-40B4-BE49-F238E27FC236}">
                  <a16:creationId xmlns:a16="http://schemas.microsoft.com/office/drawing/2014/main" id="{BEE0EDEC-9D0E-9441-ADF2-B4E908A1DC02}"/>
                </a:ext>
              </a:extLst>
            </p:cNvPr>
            <p:cNvSpPr/>
            <p:nvPr/>
          </p:nvSpPr>
          <p:spPr>
            <a:xfrm>
              <a:off x="1008936" y="1943775"/>
              <a:ext cx="3109869" cy="255880"/>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 name="모서리가 둥근 직사각형 36">
              <a:extLst>
                <a:ext uri="{FF2B5EF4-FFF2-40B4-BE49-F238E27FC236}">
                  <a16:creationId xmlns:a16="http://schemas.microsoft.com/office/drawing/2014/main" id="{959B7BD5-E2CB-3E4B-945D-50D0EFE6B671}"/>
                </a:ext>
              </a:extLst>
            </p:cNvPr>
            <p:cNvSpPr/>
            <p:nvPr/>
          </p:nvSpPr>
          <p:spPr>
            <a:xfrm>
              <a:off x="1158532" y="1943775"/>
              <a:ext cx="315120" cy="255880"/>
            </a:xfrm>
            <a:prstGeom prst="roundRect">
              <a:avLst>
                <a:gd name="adj" fmla="val 14939"/>
              </a:avLst>
            </a:prstGeom>
            <a:solidFill>
              <a:schemeClr val="accent6">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5" name="모서리가 둥근 직사각형 37">
              <a:extLst>
                <a:ext uri="{FF2B5EF4-FFF2-40B4-BE49-F238E27FC236}">
                  <a16:creationId xmlns:a16="http://schemas.microsoft.com/office/drawing/2014/main" id="{9DC11035-DE42-F349-B22C-89EDD17AFA7B}"/>
                </a:ext>
              </a:extLst>
            </p:cNvPr>
            <p:cNvSpPr/>
            <p:nvPr/>
          </p:nvSpPr>
          <p:spPr>
            <a:xfrm>
              <a:off x="1473651" y="1943775"/>
              <a:ext cx="315120" cy="255880"/>
            </a:xfrm>
            <a:prstGeom prst="roundRect">
              <a:avLst>
                <a:gd name="adj" fmla="val 14939"/>
              </a:avLst>
            </a:prstGeom>
            <a:solidFill>
              <a:schemeClr val="accent6">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6" name="모서리가 둥근 직사각형 38">
              <a:extLst>
                <a:ext uri="{FF2B5EF4-FFF2-40B4-BE49-F238E27FC236}">
                  <a16:creationId xmlns:a16="http://schemas.microsoft.com/office/drawing/2014/main" id="{2F65DA00-A772-6241-86C2-277C49A51D79}"/>
                </a:ext>
              </a:extLst>
            </p:cNvPr>
            <p:cNvSpPr/>
            <p:nvPr/>
          </p:nvSpPr>
          <p:spPr>
            <a:xfrm>
              <a:off x="1788875" y="1943775"/>
              <a:ext cx="315120" cy="255880"/>
            </a:xfrm>
            <a:prstGeom prst="roundRect">
              <a:avLst>
                <a:gd name="adj" fmla="val 14939"/>
              </a:avLst>
            </a:prstGeom>
            <a:solidFill>
              <a:schemeClr val="accent6">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7" name="모서리가 둥근 직사각형 39">
              <a:extLst>
                <a:ext uri="{FF2B5EF4-FFF2-40B4-BE49-F238E27FC236}">
                  <a16:creationId xmlns:a16="http://schemas.microsoft.com/office/drawing/2014/main" id="{07E9AC17-1405-F549-A75F-AF4BF16B3FA1}"/>
                </a:ext>
              </a:extLst>
            </p:cNvPr>
            <p:cNvSpPr/>
            <p:nvPr/>
          </p:nvSpPr>
          <p:spPr>
            <a:xfrm>
              <a:off x="2103995" y="1943775"/>
              <a:ext cx="315120" cy="255880"/>
            </a:xfrm>
            <a:prstGeom prst="roundRect">
              <a:avLst>
                <a:gd name="adj" fmla="val 14939"/>
              </a:avLst>
            </a:prstGeom>
            <a:solidFill>
              <a:schemeClr val="accent6">
                <a:lumMod val="75000"/>
              </a:schemeClr>
            </a:solidFill>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8" name="모서리가 둥근 직사각형 40">
              <a:extLst>
                <a:ext uri="{FF2B5EF4-FFF2-40B4-BE49-F238E27FC236}">
                  <a16:creationId xmlns:a16="http://schemas.microsoft.com/office/drawing/2014/main" id="{BF1EB2DA-FD8E-AC4D-9218-50ABB6BFB6E6}"/>
                </a:ext>
              </a:extLst>
            </p:cNvPr>
            <p:cNvSpPr/>
            <p:nvPr/>
          </p:nvSpPr>
          <p:spPr>
            <a:xfrm>
              <a:off x="2419115" y="1943775"/>
              <a:ext cx="315120" cy="255880"/>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 name="모서리가 둥근 직사각형 41">
              <a:extLst>
                <a:ext uri="{FF2B5EF4-FFF2-40B4-BE49-F238E27FC236}">
                  <a16:creationId xmlns:a16="http://schemas.microsoft.com/office/drawing/2014/main" id="{F94C8CB1-AB72-CB49-88B2-CD005F2B8D36}"/>
                </a:ext>
              </a:extLst>
            </p:cNvPr>
            <p:cNvSpPr/>
            <p:nvPr/>
          </p:nvSpPr>
          <p:spPr>
            <a:xfrm>
              <a:off x="2734234" y="1943775"/>
              <a:ext cx="315120" cy="255880"/>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 name="모서리가 둥근 직사각형 42">
              <a:extLst>
                <a:ext uri="{FF2B5EF4-FFF2-40B4-BE49-F238E27FC236}">
                  <a16:creationId xmlns:a16="http://schemas.microsoft.com/office/drawing/2014/main" id="{BD7C6880-DBE0-294A-8393-5719F8BC92DA}"/>
                </a:ext>
              </a:extLst>
            </p:cNvPr>
            <p:cNvSpPr/>
            <p:nvPr/>
          </p:nvSpPr>
          <p:spPr>
            <a:xfrm>
              <a:off x="3049460" y="1943775"/>
              <a:ext cx="315120" cy="255880"/>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1" name="모서리가 둥근 직사각형 43">
              <a:extLst>
                <a:ext uri="{FF2B5EF4-FFF2-40B4-BE49-F238E27FC236}">
                  <a16:creationId xmlns:a16="http://schemas.microsoft.com/office/drawing/2014/main" id="{19EFECEC-E9C8-AB40-B6E9-D5685A35B821}"/>
                </a:ext>
              </a:extLst>
            </p:cNvPr>
            <p:cNvSpPr/>
            <p:nvPr/>
          </p:nvSpPr>
          <p:spPr>
            <a:xfrm>
              <a:off x="3364580" y="1943775"/>
              <a:ext cx="315120" cy="255880"/>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모서리가 둥근 직사각형 44">
              <a:extLst>
                <a:ext uri="{FF2B5EF4-FFF2-40B4-BE49-F238E27FC236}">
                  <a16:creationId xmlns:a16="http://schemas.microsoft.com/office/drawing/2014/main" id="{C1865BA7-7A27-7240-B744-A9AF29D651C0}"/>
                </a:ext>
              </a:extLst>
            </p:cNvPr>
            <p:cNvSpPr/>
            <p:nvPr/>
          </p:nvSpPr>
          <p:spPr>
            <a:xfrm>
              <a:off x="4155236" y="2003411"/>
              <a:ext cx="278628" cy="131455"/>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a:t>
              </a: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3" name="모서리가 둥근 직사각형 45">
              <a:extLst>
                <a:ext uri="{FF2B5EF4-FFF2-40B4-BE49-F238E27FC236}">
                  <a16:creationId xmlns:a16="http://schemas.microsoft.com/office/drawing/2014/main" id="{32E51171-CDD7-2540-B753-019A0D87082D}"/>
                </a:ext>
              </a:extLst>
            </p:cNvPr>
            <p:cNvSpPr/>
            <p:nvPr/>
          </p:nvSpPr>
          <p:spPr>
            <a:xfrm>
              <a:off x="3679637" y="1943775"/>
              <a:ext cx="315120" cy="255880"/>
            </a:xfrm>
            <a:prstGeom prst="roundRect">
              <a:avLst>
                <a:gd name="adj" fmla="val 14939"/>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7" name="모서리가 둥근 직사각형 50">
              <a:extLst>
                <a:ext uri="{FF2B5EF4-FFF2-40B4-BE49-F238E27FC236}">
                  <a16:creationId xmlns:a16="http://schemas.microsoft.com/office/drawing/2014/main" id="{746BB895-ACFC-0747-9228-C601B7069D5D}"/>
                </a:ext>
              </a:extLst>
            </p:cNvPr>
            <p:cNvSpPr/>
            <p:nvPr/>
          </p:nvSpPr>
          <p:spPr>
            <a:xfrm>
              <a:off x="1535595" y="1690688"/>
              <a:ext cx="506352" cy="131455"/>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ko-Kore-KR"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Read</a:t>
              </a: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18" name="왼쪽 중괄호[L] 51">
              <a:extLst>
                <a:ext uri="{FF2B5EF4-FFF2-40B4-BE49-F238E27FC236}">
                  <a16:creationId xmlns:a16="http://schemas.microsoft.com/office/drawing/2014/main" id="{09F85A8D-DEA7-0040-B73B-D65F257A802B}"/>
                </a:ext>
              </a:extLst>
            </p:cNvPr>
            <p:cNvSpPr/>
            <p:nvPr/>
          </p:nvSpPr>
          <p:spPr>
            <a:xfrm rot="5400000">
              <a:off x="1764279" y="1277137"/>
              <a:ext cx="57598" cy="1252070"/>
            </a:xfrm>
            <a:prstGeom prst="leftBrace">
              <a:avLst>
                <a:gd name="adj1" fmla="val 101041"/>
                <a:gd name="adj2" fmla="val 50000"/>
              </a:avLst>
            </a:prstGeom>
            <a:solidFill>
              <a:schemeClr val="bg1"/>
            </a:solidFill>
            <a:ln w="9525">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ore-KR" altLang="en-US"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19" name="직선 화살표 연결선 7">
              <a:extLst>
                <a:ext uri="{FF2B5EF4-FFF2-40B4-BE49-F238E27FC236}">
                  <a16:creationId xmlns:a16="http://schemas.microsoft.com/office/drawing/2014/main" id="{ED1E8ED0-2FD2-FF41-9B40-71F9D1202648}"/>
                </a:ext>
              </a:extLst>
            </p:cNvPr>
            <p:cNvCxnSpPr>
              <a:cxnSpLocks/>
            </p:cNvCxnSpPr>
            <p:nvPr/>
          </p:nvCxnSpPr>
          <p:spPr>
            <a:xfrm>
              <a:off x="1491736" y="2847463"/>
              <a:ext cx="0" cy="167983"/>
            </a:xfrm>
            <a:prstGeom prst="straightConnector1">
              <a:avLst/>
            </a:prstGeom>
            <a:solidFill>
              <a:schemeClr val="bg1"/>
            </a:solidFill>
            <a:ln w="9525">
              <a:solidFill>
                <a:schemeClr val="dk1"/>
              </a:solidFill>
              <a:headEnd type="none"/>
              <a:tailEnd type="arrow"/>
            </a:ln>
          </p:spPr>
          <p:style>
            <a:lnRef idx="2">
              <a:schemeClr val="dk1"/>
            </a:lnRef>
            <a:fillRef idx="1">
              <a:schemeClr val="lt1"/>
            </a:fillRef>
            <a:effectRef idx="0">
              <a:schemeClr val="dk1"/>
            </a:effectRef>
            <a:fontRef idx="minor">
              <a:schemeClr val="dk1"/>
            </a:fontRef>
          </p:style>
        </p:cxnSp>
        <p:sp>
          <p:nvSpPr>
            <p:cNvPr id="120" name="모서리가 둥근 직사각형 56">
              <a:extLst>
                <a:ext uri="{FF2B5EF4-FFF2-40B4-BE49-F238E27FC236}">
                  <a16:creationId xmlns:a16="http://schemas.microsoft.com/office/drawing/2014/main" id="{21C248BE-6623-0749-963F-0245D031AA62}"/>
                </a:ext>
              </a:extLst>
            </p:cNvPr>
            <p:cNvSpPr/>
            <p:nvPr/>
          </p:nvSpPr>
          <p:spPr>
            <a:xfrm>
              <a:off x="1180339" y="3018672"/>
              <a:ext cx="622794" cy="60353"/>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request</a:t>
              </a: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21" name="직선 화살표 연결선 61">
              <a:extLst>
                <a:ext uri="{FF2B5EF4-FFF2-40B4-BE49-F238E27FC236}">
                  <a16:creationId xmlns:a16="http://schemas.microsoft.com/office/drawing/2014/main" id="{4FC0FE48-4C8F-1242-BC8F-18778CA4DF99}"/>
                </a:ext>
              </a:extLst>
            </p:cNvPr>
            <p:cNvCxnSpPr>
              <a:cxnSpLocks/>
            </p:cNvCxnSpPr>
            <p:nvPr/>
          </p:nvCxnSpPr>
          <p:spPr>
            <a:xfrm>
              <a:off x="4020466" y="2847511"/>
              <a:ext cx="0" cy="167983"/>
            </a:xfrm>
            <a:prstGeom prst="straightConnector1">
              <a:avLst/>
            </a:prstGeom>
            <a:solidFill>
              <a:schemeClr val="bg1"/>
            </a:solidFill>
            <a:ln w="9525">
              <a:solidFill>
                <a:schemeClr val="dk1"/>
              </a:solidFill>
              <a:headEnd type="none"/>
              <a:tailEnd type="arrow"/>
            </a:ln>
          </p:spPr>
          <p:style>
            <a:lnRef idx="2">
              <a:schemeClr val="dk1"/>
            </a:lnRef>
            <a:fillRef idx="1">
              <a:schemeClr val="lt1"/>
            </a:fillRef>
            <a:effectRef idx="0">
              <a:schemeClr val="dk1"/>
            </a:effectRef>
            <a:fontRef idx="minor">
              <a:schemeClr val="dk1"/>
            </a:fontRef>
          </p:style>
        </p:cxnSp>
        <p:sp>
          <p:nvSpPr>
            <p:cNvPr id="122" name="모서리가 둥근 직사각형 62">
              <a:extLst>
                <a:ext uri="{FF2B5EF4-FFF2-40B4-BE49-F238E27FC236}">
                  <a16:creationId xmlns:a16="http://schemas.microsoft.com/office/drawing/2014/main" id="{E77549A3-697F-A64A-8E9D-027AA8836E78}"/>
                </a:ext>
              </a:extLst>
            </p:cNvPr>
            <p:cNvSpPr/>
            <p:nvPr/>
          </p:nvSpPr>
          <p:spPr>
            <a:xfrm>
              <a:off x="3709069" y="3018672"/>
              <a:ext cx="622794" cy="60353"/>
            </a:xfrm>
            <a:prstGeom prst="roundRect">
              <a:avLst>
                <a:gd name="adj" fmla="val 7975"/>
              </a:avLst>
            </a:prstGeom>
            <a:ln w="9525">
              <a:noFill/>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request</a:t>
              </a:r>
              <a:endParaRPr kumimoji="1" lang="ko-Kore-KR"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
        <p:nvSpPr>
          <p:cNvPr id="45" name="TextBox 44">
            <a:extLst>
              <a:ext uri="{FF2B5EF4-FFF2-40B4-BE49-F238E27FC236}">
                <a16:creationId xmlns:a16="http://schemas.microsoft.com/office/drawing/2014/main" id="{712FC140-F361-A94D-85E6-0518ACAE0FB8}"/>
              </a:ext>
            </a:extLst>
          </p:cNvPr>
          <p:cNvSpPr txBox="1"/>
          <p:nvPr/>
        </p:nvSpPr>
        <p:spPr>
          <a:xfrm>
            <a:off x="838200" y="1755471"/>
            <a:ext cx="381578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New terminology and metrics</a:t>
            </a:r>
            <a:endPar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6" name="TextBox 45">
            <a:extLst>
              <a:ext uri="{FF2B5EF4-FFF2-40B4-BE49-F238E27FC236}">
                <a16:creationId xmlns:a16="http://schemas.microsoft.com/office/drawing/2014/main" id="{04FEEF7B-492A-8A47-9594-6F2F05306F8E}"/>
              </a:ext>
            </a:extLst>
          </p:cNvPr>
          <p:cNvSpPr txBox="1"/>
          <p:nvPr/>
        </p:nvSpPr>
        <p:spPr>
          <a:xfrm>
            <a:off x="838200" y="2321041"/>
            <a:ext cx="4967801"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Frag size</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size of each fragment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that are contiguous in terms of LBA</a:t>
            </a:r>
            <a:endPar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7" name="TextBox 46">
            <a:extLst>
              <a:ext uri="{FF2B5EF4-FFF2-40B4-BE49-F238E27FC236}">
                <a16:creationId xmlns:a16="http://schemas.microsoft.com/office/drawing/2014/main" id="{56297823-5E90-AA41-90F9-871200232C80}"/>
              </a:ext>
            </a:extLst>
          </p:cNvPr>
          <p:cNvSpPr txBox="1"/>
          <p:nvPr/>
        </p:nvSpPr>
        <p:spPr>
          <a:xfrm>
            <a:off x="838200" y="3000846"/>
            <a:ext cx="4967801"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Frag distance</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0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distance</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between two consecutive fragments</a:t>
            </a:r>
            <a:endPar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9" name="Group 8">
            <a:extLst>
              <a:ext uri="{FF2B5EF4-FFF2-40B4-BE49-F238E27FC236}">
                <a16:creationId xmlns:a16="http://schemas.microsoft.com/office/drawing/2014/main" id="{485AE2DA-234D-2F42-A7B0-0C0A3C613062}"/>
              </a:ext>
            </a:extLst>
          </p:cNvPr>
          <p:cNvGrpSpPr/>
          <p:nvPr/>
        </p:nvGrpSpPr>
        <p:grpSpPr>
          <a:xfrm>
            <a:off x="6096000" y="4512142"/>
            <a:ext cx="3997933" cy="1764721"/>
            <a:chOff x="1616930" y="2908498"/>
            <a:chExt cx="5801118" cy="2560663"/>
          </a:xfrm>
        </p:grpSpPr>
        <p:pic>
          <p:nvPicPr>
            <p:cNvPr id="6" name="Picture 5">
              <a:extLst>
                <a:ext uri="{FF2B5EF4-FFF2-40B4-BE49-F238E27FC236}">
                  <a16:creationId xmlns:a16="http://schemas.microsoft.com/office/drawing/2014/main" id="{BF305D47-8B2B-9443-A0EC-4932B91FE237}"/>
                </a:ext>
              </a:extLst>
            </p:cNvPr>
            <p:cNvPicPr>
              <a:picLocks noChangeAspect="1"/>
            </p:cNvPicPr>
            <p:nvPr/>
          </p:nvPicPr>
          <p:blipFill>
            <a:blip r:embed="rId3"/>
            <a:stretch>
              <a:fillRect/>
            </a:stretch>
          </p:blipFill>
          <p:spPr>
            <a:xfrm>
              <a:off x="2071348" y="2908498"/>
              <a:ext cx="5346700" cy="2501900"/>
            </a:xfrm>
            <a:prstGeom prst="rect">
              <a:avLst/>
            </a:prstGeom>
          </p:spPr>
        </p:pic>
        <p:pic>
          <p:nvPicPr>
            <p:cNvPr id="8" name="Picture 7">
              <a:extLst>
                <a:ext uri="{FF2B5EF4-FFF2-40B4-BE49-F238E27FC236}">
                  <a16:creationId xmlns:a16="http://schemas.microsoft.com/office/drawing/2014/main" id="{CB4B3B58-E5B1-854D-85C3-3A400A3EEB5F}"/>
                </a:ext>
              </a:extLst>
            </p:cNvPr>
            <p:cNvPicPr>
              <a:picLocks noChangeAspect="1"/>
            </p:cNvPicPr>
            <p:nvPr/>
          </p:nvPicPr>
          <p:blipFill>
            <a:blip r:embed="rId4"/>
            <a:stretch>
              <a:fillRect/>
            </a:stretch>
          </p:blipFill>
          <p:spPr>
            <a:xfrm>
              <a:off x="1616930" y="2979961"/>
              <a:ext cx="749300" cy="2489200"/>
            </a:xfrm>
            <a:prstGeom prst="rect">
              <a:avLst/>
            </a:prstGeom>
          </p:spPr>
        </p:pic>
      </p:grpSp>
      <p:sp>
        <p:nvSpPr>
          <p:cNvPr id="52" name="TextBox 51">
            <a:extLst>
              <a:ext uri="{FF2B5EF4-FFF2-40B4-BE49-F238E27FC236}">
                <a16:creationId xmlns:a16="http://schemas.microsoft.com/office/drawing/2014/main" id="{D5102CCC-057A-6F4C-8CF7-C5C318AC6CED}"/>
              </a:ext>
            </a:extLst>
          </p:cNvPr>
          <p:cNvSpPr txBox="1"/>
          <p:nvPr/>
        </p:nvSpPr>
        <p:spPr>
          <a:xfrm>
            <a:off x="838200" y="4674856"/>
            <a:ext cx="4967801"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CC (Correlation Coefficient)</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how related the value is to the performance</a:t>
            </a:r>
          </a:p>
        </p:txBody>
      </p:sp>
      <p:sp>
        <p:nvSpPr>
          <p:cNvPr id="53" name="TextBox 52">
            <a:extLst>
              <a:ext uri="{FF2B5EF4-FFF2-40B4-BE49-F238E27FC236}">
                <a16:creationId xmlns:a16="http://schemas.microsoft.com/office/drawing/2014/main" id="{B5F6ADAC-643C-D941-84C1-C006FA0EFA1F}"/>
              </a:ext>
            </a:extLst>
          </p:cNvPr>
          <p:cNvSpPr txBox="1"/>
          <p:nvPr/>
        </p:nvSpPr>
        <p:spPr>
          <a:xfrm>
            <a:off x="838200" y="5354661"/>
            <a:ext cx="5409857"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NLRS (Normalized Linear Regression Slope)</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b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how significantly the value influences the performance.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K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3028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Let’s verify this “scientifically”</a:t>
            </a:r>
          </a:p>
        </p:txBody>
      </p:sp>
      <p:pic>
        <p:nvPicPr>
          <p:cNvPr id="49" name="Picture 48">
            <a:extLst>
              <a:ext uri="{FF2B5EF4-FFF2-40B4-BE49-F238E27FC236}">
                <a16:creationId xmlns:a16="http://schemas.microsoft.com/office/drawing/2014/main" id="{222A1F49-3AC2-9047-953C-5B9E5F4E85E5}"/>
              </a:ext>
            </a:extLst>
          </p:cNvPr>
          <p:cNvPicPr>
            <a:picLocks noChangeAspect="1"/>
          </p:cNvPicPr>
          <p:nvPr/>
        </p:nvPicPr>
        <p:blipFill>
          <a:blip r:embed="rId4"/>
          <a:stretch>
            <a:fillRect/>
          </a:stretch>
        </p:blipFill>
        <p:spPr>
          <a:xfrm>
            <a:off x="5585478" y="5255448"/>
            <a:ext cx="6244573" cy="1325563"/>
          </a:xfrm>
          <a:prstGeom prst="rect">
            <a:avLst/>
          </a:prstGeom>
        </p:spPr>
      </p:pic>
      <p:grpSp>
        <p:nvGrpSpPr>
          <p:cNvPr id="4" name="Group 3">
            <a:extLst>
              <a:ext uri="{FF2B5EF4-FFF2-40B4-BE49-F238E27FC236}">
                <a16:creationId xmlns:a16="http://schemas.microsoft.com/office/drawing/2014/main" id="{5BED8DC1-96F7-7C48-9E89-04CC4F89C420}"/>
              </a:ext>
            </a:extLst>
          </p:cNvPr>
          <p:cNvGrpSpPr/>
          <p:nvPr/>
        </p:nvGrpSpPr>
        <p:grpSpPr>
          <a:xfrm>
            <a:off x="5927236" y="1602141"/>
            <a:ext cx="5561056" cy="3432630"/>
            <a:chOff x="5757969" y="1514006"/>
            <a:chExt cx="5561056" cy="3432630"/>
          </a:xfrm>
        </p:grpSpPr>
        <p:pic>
          <p:nvPicPr>
            <p:cNvPr id="50" name="Picture 49">
              <a:extLst>
                <a:ext uri="{FF2B5EF4-FFF2-40B4-BE49-F238E27FC236}">
                  <a16:creationId xmlns:a16="http://schemas.microsoft.com/office/drawing/2014/main" id="{3436A39D-CF93-F943-B3F1-4F4D69F24814}"/>
                </a:ext>
              </a:extLst>
            </p:cNvPr>
            <p:cNvPicPr>
              <a:picLocks/>
            </p:cNvPicPr>
            <p:nvPr/>
          </p:nvPicPr>
          <p:blipFill>
            <a:blip r:embed="rId5"/>
            <a:stretch>
              <a:fillRect/>
            </a:stretch>
          </p:blipFill>
          <p:spPr>
            <a:xfrm>
              <a:off x="5757969" y="1514006"/>
              <a:ext cx="2652338" cy="1690688"/>
            </a:xfrm>
            <a:prstGeom prst="rect">
              <a:avLst/>
            </a:prstGeom>
          </p:spPr>
        </p:pic>
        <p:pic>
          <p:nvPicPr>
            <p:cNvPr id="51" name="Picture 50">
              <a:extLst>
                <a:ext uri="{FF2B5EF4-FFF2-40B4-BE49-F238E27FC236}">
                  <a16:creationId xmlns:a16="http://schemas.microsoft.com/office/drawing/2014/main" id="{73F543F0-A004-FC4A-A250-C15B62EAB09A}"/>
                </a:ext>
              </a:extLst>
            </p:cNvPr>
            <p:cNvPicPr>
              <a:picLocks/>
            </p:cNvPicPr>
            <p:nvPr/>
          </p:nvPicPr>
          <p:blipFill>
            <a:blip r:embed="rId6"/>
            <a:stretch>
              <a:fillRect/>
            </a:stretch>
          </p:blipFill>
          <p:spPr>
            <a:xfrm>
              <a:off x="8666687" y="1514006"/>
              <a:ext cx="2652338" cy="1669264"/>
            </a:xfrm>
            <a:prstGeom prst="rect">
              <a:avLst/>
            </a:prstGeom>
          </p:spPr>
        </p:pic>
        <p:pic>
          <p:nvPicPr>
            <p:cNvPr id="54" name="Picture 53">
              <a:extLst>
                <a:ext uri="{FF2B5EF4-FFF2-40B4-BE49-F238E27FC236}">
                  <a16:creationId xmlns:a16="http://schemas.microsoft.com/office/drawing/2014/main" id="{5AC5FD9E-E0BD-A34E-873A-10EC38D3530B}"/>
                </a:ext>
              </a:extLst>
            </p:cNvPr>
            <p:cNvPicPr>
              <a:picLocks/>
            </p:cNvPicPr>
            <p:nvPr/>
          </p:nvPicPr>
          <p:blipFill>
            <a:blip r:embed="rId7"/>
            <a:stretch>
              <a:fillRect/>
            </a:stretch>
          </p:blipFill>
          <p:spPr>
            <a:xfrm>
              <a:off x="5757969" y="3277372"/>
              <a:ext cx="2652338" cy="1669264"/>
            </a:xfrm>
            <a:prstGeom prst="rect">
              <a:avLst/>
            </a:prstGeom>
          </p:spPr>
        </p:pic>
        <p:pic>
          <p:nvPicPr>
            <p:cNvPr id="55" name="Picture 54">
              <a:extLst>
                <a:ext uri="{FF2B5EF4-FFF2-40B4-BE49-F238E27FC236}">
                  <a16:creationId xmlns:a16="http://schemas.microsoft.com/office/drawing/2014/main" id="{E6AD1DC5-0ADC-AE48-99A9-D35015D29543}"/>
                </a:ext>
              </a:extLst>
            </p:cNvPr>
            <p:cNvPicPr>
              <a:picLocks/>
            </p:cNvPicPr>
            <p:nvPr/>
          </p:nvPicPr>
          <p:blipFill>
            <a:blip r:embed="rId8"/>
            <a:stretch>
              <a:fillRect/>
            </a:stretch>
          </p:blipFill>
          <p:spPr>
            <a:xfrm>
              <a:off x="8666687" y="3277372"/>
              <a:ext cx="2652338" cy="1669264"/>
            </a:xfrm>
            <a:prstGeom prst="rect">
              <a:avLst/>
            </a:prstGeom>
          </p:spPr>
        </p:pic>
      </p:grpSp>
      <p:sp>
        <p:nvSpPr>
          <p:cNvPr id="56" name="TextBox 55">
            <a:extLst>
              <a:ext uri="{FF2B5EF4-FFF2-40B4-BE49-F238E27FC236}">
                <a16:creationId xmlns:a16="http://schemas.microsoft.com/office/drawing/2014/main" id="{B66C8C2D-3740-2945-B2F9-1420E19189EB}"/>
              </a:ext>
            </a:extLst>
          </p:cNvPr>
          <p:cNvSpPr txBox="1"/>
          <p:nvPr/>
        </p:nvSpPr>
        <p:spPr>
          <a:xfrm>
            <a:off x="330041" y="1690690"/>
            <a:ext cx="5462703" cy="1140742"/>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Evaluation Setup.</a:t>
            </a:r>
          </a:p>
          <a:p>
            <a:pPr marL="241200" marR="0" lvl="0" indent="-241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128KB O_DIRECT sequential read on F2FS</a:t>
            </a:r>
          </a:p>
          <a:p>
            <a:pPr marL="241200" marR="0" lvl="0" indent="-241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Varying frag size/frag distance</a:t>
            </a:r>
          </a:p>
          <a:p>
            <a:pPr marL="241200" marR="0" lvl="0" indent="-241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Request splitting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occurs when frag size &lt; 128KB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8" name="TextBox 57">
            <a:extLst>
              <a:ext uri="{FF2B5EF4-FFF2-40B4-BE49-F238E27FC236}">
                <a16:creationId xmlns:a16="http://schemas.microsoft.com/office/drawing/2014/main" id="{DBD364F6-8548-C248-8FA5-2EF2E4C2F1D7}"/>
              </a:ext>
            </a:extLst>
          </p:cNvPr>
          <p:cNvSpPr txBox="1"/>
          <p:nvPr/>
        </p:nvSpPr>
        <p:spPr>
          <a:xfrm>
            <a:off x="330041" y="3280311"/>
            <a:ext cx="5597195" cy="2281483"/>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Observations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The performance of HDD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is sensitive to both frag size</a:t>
            </a:r>
            <a:b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distance</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(due to seek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Flash/Optane storage is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sensitive to frag size</a:t>
            </a:r>
            <a:b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when it’s less than 128KB.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 Flash/Optane storage is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not sensitive to frag size</a:t>
            </a:r>
            <a:b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(&gt;=128KB) and frag distance.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KR"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a:extLst>
              <a:ext uri="{FF2B5EF4-FFF2-40B4-BE49-F238E27FC236}">
                <a16:creationId xmlns:a16="http://schemas.microsoft.com/office/drawing/2014/main" id="{46F5C622-EEE1-914A-8E4B-14F11C1C5D81}"/>
              </a:ext>
            </a:extLst>
          </p:cNvPr>
          <p:cNvSpPr/>
          <p:nvPr/>
        </p:nvSpPr>
        <p:spPr>
          <a:xfrm>
            <a:off x="9298225" y="1690688"/>
            <a:ext cx="1187260" cy="8718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E2ECED78-F453-D742-B585-2D0ECA9CF635}"/>
              </a:ext>
            </a:extLst>
          </p:cNvPr>
          <p:cNvSpPr/>
          <p:nvPr/>
        </p:nvSpPr>
        <p:spPr>
          <a:xfrm>
            <a:off x="6389849" y="3727929"/>
            <a:ext cx="1187260" cy="6031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F88B64E0-37DC-5344-B2DF-DD0395DDACBC}"/>
              </a:ext>
            </a:extLst>
          </p:cNvPr>
          <p:cNvSpPr/>
          <p:nvPr/>
        </p:nvSpPr>
        <p:spPr>
          <a:xfrm>
            <a:off x="9298225" y="3447845"/>
            <a:ext cx="1187260" cy="8971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113C8BE5-3764-7B4C-93CF-1CFB6E296617}"/>
              </a:ext>
            </a:extLst>
          </p:cNvPr>
          <p:cNvSpPr txBox="1"/>
          <p:nvPr/>
        </p:nvSpPr>
        <p:spPr>
          <a:xfrm>
            <a:off x="330041" y="5515763"/>
            <a:ext cx="5255437"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performance of Flash/Optane storage, mostly depends on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occurrence of request splitting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and is irrelevant to the distance between fragments. </a:t>
            </a:r>
          </a:p>
        </p:txBody>
      </p:sp>
      <p:sp>
        <p:nvSpPr>
          <p:cNvPr id="15" name="Rectangle 14">
            <a:extLst>
              <a:ext uri="{FF2B5EF4-FFF2-40B4-BE49-F238E27FC236}">
                <a16:creationId xmlns:a16="http://schemas.microsoft.com/office/drawing/2014/main" id="{DD30E494-F05E-FE43-BB64-930A4DB302D0}"/>
              </a:ext>
            </a:extLst>
          </p:cNvPr>
          <p:cNvSpPr/>
          <p:nvPr/>
        </p:nvSpPr>
        <p:spPr>
          <a:xfrm>
            <a:off x="6382353" y="1690688"/>
            <a:ext cx="2175032" cy="91027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0313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animBg="1"/>
      <p:bldP spid="60"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AB81-E23E-A34C-A881-DFD80E33F2D1}"/>
              </a:ext>
            </a:extLst>
          </p:cNvPr>
          <p:cNvSpPr>
            <a:spLocks noGrp="1"/>
          </p:cNvSpPr>
          <p:nvPr>
            <p:ph type="title"/>
          </p:nvPr>
        </p:nvSpPr>
        <p:spPr/>
        <p:txBody>
          <a:bodyPr/>
          <a:lstStyle/>
          <a:p>
            <a:r>
              <a:rPr lang="en-KR" dirty="0"/>
              <a:t>Let’s revisit defragmentation tools</a:t>
            </a:r>
          </a:p>
        </p:txBody>
      </p:sp>
      <p:sp>
        <p:nvSpPr>
          <p:cNvPr id="5" name="TextBox 4">
            <a:extLst>
              <a:ext uri="{FF2B5EF4-FFF2-40B4-BE49-F238E27FC236}">
                <a16:creationId xmlns:a16="http://schemas.microsoft.com/office/drawing/2014/main" id="{5DEAEE4A-42F7-4447-97BD-E75AF8A4D8DC}"/>
              </a:ext>
            </a:extLst>
          </p:cNvPr>
          <p:cNvSpPr txBox="1"/>
          <p:nvPr/>
        </p:nvSpPr>
        <p:spPr>
          <a:xfrm>
            <a:off x="925417" y="1690690"/>
            <a:ext cx="9988006" cy="358151"/>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Conventional defragmentation tools migrates the entire contents of files </a:t>
            </a:r>
          </a:p>
        </p:txBody>
      </p:sp>
      <p:sp>
        <p:nvSpPr>
          <p:cNvPr id="6" name="Rectangle 5">
            <a:extLst>
              <a:ext uri="{FF2B5EF4-FFF2-40B4-BE49-F238E27FC236}">
                <a16:creationId xmlns:a16="http://schemas.microsoft.com/office/drawing/2014/main" id="{143593B1-E216-7147-A136-72D6E2D23919}"/>
              </a:ext>
            </a:extLst>
          </p:cNvPr>
          <p:cNvSpPr/>
          <p:nvPr/>
        </p:nvSpPr>
        <p:spPr>
          <a:xfrm>
            <a:off x="1625365"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72A0B09-0E87-174A-9B8B-5FAF3D6AD9A6}"/>
              </a:ext>
            </a:extLst>
          </p:cNvPr>
          <p:cNvSpPr/>
          <p:nvPr/>
        </p:nvSpPr>
        <p:spPr>
          <a:xfrm>
            <a:off x="1894675" y="2377662"/>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3B1EC48-E2FD-4547-BCAA-EF303FCAB97E}"/>
              </a:ext>
            </a:extLst>
          </p:cNvPr>
          <p:cNvSpPr/>
          <p:nvPr/>
        </p:nvSpPr>
        <p:spPr>
          <a:xfrm>
            <a:off x="2163984"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97A1E71-1FA2-3546-9D8E-6A6B64B3878A}"/>
              </a:ext>
            </a:extLst>
          </p:cNvPr>
          <p:cNvSpPr/>
          <p:nvPr/>
        </p:nvSpPr>
        <p:spPr>
          <a:xfrm>
            <a:off x="2433293" y="2377662"/>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964EA55-A858-8F40-BE52-18518643611B}"/>
              </a:ext>
            </a:extLst>
          </p:cNvPr>
          <p:cNvSpPr/>
          <p:nvPr/>
        </p:nvSpPr>
        <p:spPr>
          <a:xfrm>
            <a:off x="2702602"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5745996-90DE-8B43-9428-3B78A58C386D}"/>
              </a:ext>
            </a:extLst>
          </p:cNvPr>
          <p:cNvSpPr/>
          <p:nvPr/>
        </p:nvSpPr>
        <p:spPr>
          <a:xfrm>
            <a:off x="2971912" y="2377662"/>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49FA18D-2233-5E45-ACE4-1EBB522063E1}"/>
              </a:ext>
            </a:extLst>
          </p:cNvPr>
          <p:cNvSpPr/>
          <p:nvPr/>
        </p:nvSpPr>
        <p:spPr>
          <a:xfrm>
            <a:off x="3241221"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6C207FA-169C-5744-B6ED-FF55C55E5C9A}"/>
              </a:ext>
            </a:extLst>
          </p:cNvPr>
          <p:cNvSpPr/>
          <p:nvPr/>
        </p:nvSpPr>
        <p:spPr>
          <a:xfrm>
            <a:off x="3510530" y="2377662"/>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5C93E466-1498-134F-8203-2CF950A09123}"/>
              </a:ext>
            </a:extLst>
          </p:cNvPr>
          <p:cNvSpPr/>
          <p:nvPr/>
        </p:nvSpPr>
        <p:spPr>
          <a:xfrm>
            <a:off x="3779839"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A3E294EB-F9BE-9A4A-9A04-E67EF8A32DEE}"/>
              </a:ext>
            </a:extLst>
          </p:cNvPr>
          <p:cNvSpPr/>
          <p:nvPr/>
        </p:nvSpPr>
        <p:spPr>
          <a:xfrm>
            <a:off x="4049149" y="2377662"/>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85A35A3C-2EF4-1748-A5F4-E113821AE076}"/>
              </a:ext>
            </a:extLst>
          </p:cNvPr>
          <p:cNvSpPr/>
          <p:nvPr/>
        </p:nvSpPr>
        <p:spPr>
          <a:xfrm>
            <a:off x="1625365"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6087460-AAFD-DA4E-9706-21A7C0D38190}"/>
              </a:ext>
            </a:extLst>
          </p:cNvPr>
          <p:cNvSpPr/>
          <p:nvPr/>
        </p:nvSpPr>
        <p:spPr>
          <a:xfrm>
            <a:off x="1894675"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29EFCBCB-9D42-0348-AA55-1EA47B38052E}"/>
              </a:ext>
            </a:extLst>
          </p:cNvPr>
          <p:cNvSpPr/>
          <p:nvPr/>
        </p:nvSpPr>
        <p:spPr>
          <a:xfrm>
            <a:off x="2163984"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65261E9-7306-8147-B558-75B1F3BF82D6}"/>
              </a:ext>
            </a:extLst>
          </p:cNvPr>
          <p:cNvSpPr/>
          <p:nvPr/>
        </p:nvSpPr>
        <p:spPr>
          <a:xfrm>
            <a:off x="2433293"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53B7D250-7310-ED44-9764-15C8CCC849F8}"/>
              </a:ext>
            </a:extLst>
          </p:cNvPr>
          <p:cNvSpPr/>
          <p:nvPr/>
        </p:nvSpPr>
        <p:spPr>
          <a:xfrm>
            <a:off x="2702602"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B18DD5E3-8067-FA4D-BFEB-F8E3DA18721A}"/>
              </a:ext>
            </a:extLst>
          </p:cNvPr>
          <p:cNvSpPr/>
          <p:nvPr/>
        </p:nvSpPr>
        <p:spPr>
          <a:xfrm>
            <a:off x="2971912" y="2706483"/>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0A73F2F-ABF6-5C48-B057-793244FA7ECA}"/>
              </a:ext>
            </a:extLst>
          </p:cNvPr>
          <p:cNvSpPr/>
          <p:nvPr/>
        </p:nvSpPr>
        <p:spPr>
          <a:xfrm>
            <a:off x="3241221" y="2706483"/>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6D66548-B394-4741-AF95-02AFF899D9A7}"/>
              </a:ext>
            </a:extLst>
          </p:cNvPr>
          <p:cNvSpPr/>
          <p:nvPr/>
        </p:nvSpPr>
        <p:spPr>
          <a:xfrm>
            <a:off x="3510530" y="2706483"/>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69481325-EFAF-1B42-B847-7A1FE13E65D9}"/>
              </a:ext>
            </a:extLst>
          </p:cNvPr>
          <p:cNvSpPr/>
          <p:nvPr/>
        </p:nvSpPr>
        <p:spPr>
          <a:xfrm>
            <a:off x="3779839" y="2706483"/>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65824FE-CBF3-0240-A298-B27017806E8E}"/>
              </a:ext>
            </a:extLst>
          </p:cNvPr>
          <p:cNvSpPr/>
          <p:nvPr/>
        </p:nvSpPr>
        <p:spPr>
          <a:xfrm>
            <a:off x="4049149" y="2706483"/>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D1349DA-2172-3E48-877A-1BE7370A36A4}"/>
              </a:ext>
            </a:extLst>
          </p:cNvPr>
          <p:cNvSpPr/>
          <p:nvPr/>
        </p:nvSpPr>
        <p:spPr>
          <a:xfrm>
            <a:off x="1625365" y="3035304"/>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63BA441C-673F-3D41-9349-8EAB9AF2050C}"/>
              </a:ext>
            </a:extLst>
          </p:cNvPr>
          <p:cNvSpPr/>
          <p:nvPr/>
        </p:nvSpPr>
        <p:spPr>
          <a:xfrm>
            <a:off x="1894675" y="3035304"/>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05275F2-29D9-6649-9B9C-D0AB0F907322}"/>
              </a:ext>
            </a:extLst>
          </p:cNvPr>
          <p:cNvSpPr/>
          <p:nvPr/>
        </p:nvSpPr>
        <p:spPr>
          <a:xfrm>
            <a:off x="2163984" y="3035304"/>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4D2800A-BEA9-9745-86A9-B3BA565694B2}"/>
              </a:ext>
            </a:extLst>
          </p:cNvPr>
          <p:cNvSpPr/>
          <p:nvPr/>
        </p:nvSpPr>
        <p:spPr>
          <a:xfrm>
            <a:off x="2433293" y="3035304"/>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A4CF4EA2-4D46-FE40-AD87-464F454BE464}"/>
              </a:ext>
            </a:extLst>
          </p:cNvPr>
          <p:cNvSpPr/>
          <p:nvPr/>
        </p:nvSpPr>
        <p:spPr>
          <a:xfrm>
            <a:off x="2702602" y="3035304"/>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AA5A3FE-F01C-3C48-B3B2-B90CAE0DB15F}"/>
              </a:ext>
            </a:extLst>
          </p:cNvPr>
          <p:cNvSpPr/>
          <p:nvPr/>
        </p:nvSpPr>
        <p:spPr>
          <a:xfrm>
            <a:off x="2971912" y="3035304"/>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34BAC92-D7AF-E54D-819C-5F171566A2BA}"/>
              </a:ext>
            </a:extLst>
          </p:cNvPr>
          <p:cNvSpPr/>
          <p:nvPr/>
        </p:nvSpPr>
        <p:spPr>
          <a:xfrm>
            <a:off x="3241221" y="3035304"/>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58B3DEC-3C5F-E647-B1CA-FC18BA8A664C}"/>
              </a:ext>
            </a:extLst>
          </p:cNvPr>
          <p:cNvSpPr/>
          <p:nvPr/>
        </p:nvSpPr>
        <p:spPr>
          <a:xfrm>
            <a:off x="3510530" y="3035304"/>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04D495F8-DD56-4048-BA7C-9C208301E888}"/>
              </a:ext>
            </a:extLst>
          </p:cNvPr>
          <p:cNvSpPr/>
          <p:nvPr/>
        </p:nvSpPr>
        <p:spPr>
          <a:xfrm>
            <a:off x="3779839" y="3035304"/>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B27681B5-30FF-8B40-8727-9E7C4C0A140C}"/>
              </a:ext>
            </a:extLst>
          </p:cNvPr>
          <p:cNvSpPr/>
          <p:nvPr/>
        </p:nvSpPr>
        <p:spPr>
          <a:xfrm>
            <a:off x="4049149" y="3035304"/>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4E20B9D3-0620-7141-8DA2-69CEBF32D4DC}"/>
              </a:ext>
            </a:extLst>
          </p:cNvPr>
          <p:cNvSpPr/>
          <p:nvPr/>
        </p:nvSpPr>
        <p:spPr>
          <a:xfrm>
            <a:off x="1625365" y="3364125"/>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23AC9273-71D7-3B46-836F-9867AD5E4917}"/>
              </a:ext>
            </a:extLst>
          </p:cNvPr>
          <p:cNvSpPr/>
          <p:nvPr/>
        </p:nvSpPr>
        <p:spPr>
          <a:xfrm>
            <a:off x="1894675" y="3364125"/>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1996134-8A9D-924F-9773-7DE8B4A10685}"/>
              </a:ext>
            </a:extLst>
          </p:cNvPr>
          <p:cNvSpPr/>
          <p:nvPr/>
        </p:nvSpPr>
        <p:spPr>
          <a:xfrm>
            <a:off x="2163984" y="3364125"/>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B5D555DE-CEE5-5540-9A84-78D03809C454}"/>
              </a:ext>
            </a:extLst>
          </p:cNvPr>
          <p:cNvSpPr/>
          <p:nvPr/>
        </p:nvSpPr>
        <p:spPr>
          <a:xfrm>
            <a:off x="2433293" y="3364125"/>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FB3165B2-5A3F-2649-BE6F-CDA9D2D2E56D}"/>
              </a:ext>
            </a:extLst>
          </p:cNvPr>
          <p:cNvSpPr/>
          <p:nvPr/>
        </p:nvSpPr>
        <p:spPr>
          <a:xfrm>
            <a:off x="2702602" y="3364125"/>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FCD2E487-7477-1743-9C7B-AAB02FA8613A}"/>
              </a:ext>
            </a:extLst>
          </p:cNvPr>
          <p:cNvSpPr/>
          <p:nvPr/>
        </p:nvSpPr>
        <p:spPr>
          <a:xfrm>
            <a:off x="2971912" y="3364125"/>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5F7A5318-3F1F-824E-86D4-BBBE23F4443F}"/>
              </a:ext>
            </a:extLst>
          </p:cNvPr>
          <p:cNvSpPr/>
          <p:nvPr/>
        </p:nvSpPr>
        <p:spPr>
          <a:xfrm>
            <a:off x="3241221" y="3364125"/>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566A086E-42BB-B244-8FEC-2C5A1D840014}"/>
              </a:ext>
            </a:extLst>
          </p:cNvPr>
          <p:cNvSpPr/>
          <p:nvPr/>
        </p:nvSpPr>
        <p:spPr>
          <a:xfrm>
            <a:off x="3510530" y="3364125"/>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B4E08E33-368B-7347-B3C0-906CC79701C9}"/>
              </a:ext>
            </a:extLst>
          </p:cNvPr>
          <p:cNvSpPr/>
          <p:nvPr/>
        </p:nvSpPr>
        <p:spPr>
          <a:xfrm>
            <a:off x="3779839" y="3364125"/>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529D6FBC-1AC8-984D-AC39-44678BA3F470}"/>
              </a:ext>
            </a:extLst>
          </p:cNvPr>
          <p:cNvSpPr/>
          <p:nvPr/>
        </p:nvSpPr>
        <p:spPr>
          <a:xfrm>
            <a:off x="4049149" y="3364125"/>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9E1C8F61-0995-2347-A56F-050FBF62FE9C}"/>
              </a:ext>
            </a:extLst>
          </p:cNvPr>
          <p:cNvSpPr/>
          <p:nvPr/>
        </p:nvSpPr>
        <p:spPr>
          <a:xfrm>
            <a:off x="1625365" y="3692946"/>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96FE5975-9297-4A42-BFD9-04C98D7721B4}"/>
              </a:ext>
            </a:extLst>
          </p:cNvPr>
          <p:cNvSpPr/>
          <p:nvPr/>
        </p:nvSpPr>
        <p:spPr>
          <a:xfrm>
            <a:off x="1894675" y="3692946"/>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FD4243E0-474B-3C47-814F-1D1EE3A94979}"/>
              </a:ext>
            </a:extLst>
          </p:cNvPr>
          <p:cNvSpPr/>
          <p:nvPr/>
        </p:nvSpPr>
        <p:spPr>
          <a:xfrm>
            <a:off x="2163984" y="3692946"/>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9D8A883A-5614-804B-920F-8EF1AEE21BEA}"/>
              </a:ext>
            </a:extLst>
          </p:cNvPr>
          <p:cNvSpPr/>
          <p:nvPr/>
        </p:nvSpPr>
        <p:spPr>
          <a:xfrm>
            <a:off x="2433293" y="3692946"/>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48C13D03-0F0B-2240-844A-95092DE13C7E}"/>
              </a:ext>
            </a:extLst>
          </p:cNvPr>
          <p:cNvSpPr/>
          <p:nvPr/>
        </p:nvSpPr>
        <p:spPr>
          <a:xfrm>
            <a:off x="2702602" y="3692946"/>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977CBA4-51C0-6440-9797-FF6ABBF33667}"/>
              </a:ext>
            </a:extLst>
          </p:cNvPr>
          <p:cNvSpPr/>
          <p:nvPr/>
        </p:nvSpPr>
        <p:spPr>
          <a:xfrm>
            <a:off x="2971912" y="3692946"/>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C7F54331-EF0F-EC4E-95B9-8A37D95F506C}"/>
              </a:ext>
            </a:extLst>
          </p:cNvPr>
          <p:cNvSpPr/>
          <p:nvPr/>
        </p:nvSpPr>
        <p:spPr>
          <a:xfrm>
            <a:off x="3241221" y="3692946"/>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E657245-C534-5C4D-8AF5-A03EDD563EB7}"/>
              </a:ext>
            </a:extLst>
          </p:cNvPr>
          <p:cNvSpPr/>
          <p:nvPr/>
        </p:nvSpPr>
        <p:spPr>
          <a:xfrm>
            <a:off x="3510530" y="3692946"/>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0B840D5C-FD9F-7243-812F-B27BD8D38B74}"/>
              </a:ext>
            </a:extLst>
          </p:cNvPr>
          <p:cNvSpPr/>
          <p:nvPr/>
        </p:nvSpPr>
        <p:spPr>
          <a:xfrm>
            <a:off x="3779839" y="3692946"/>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A396FBD7-EB94-E34E-944D-3C151C5FA7C7}"/>
              </a:ext>
            </a:extLst>
          </p:cNvPr>
          <p:cNvSpPr/>
          <p:nvPr/>
        </p:nvSpPr>
        <p:spPr>
          <a:xfrm>
            <a:off x="4049149" y="3692946"/>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4D0C8197-A398-BD43-8459-2358310B67AD}"/>
              </a:ext>
            </a:extLst>
          </p:cNvPr>
          <p:cNvSpPr/>
          <p:nvPr/>
        </p:nvSpPr>
        <p:spPr>
          <a:xfrm>
            <a:off x="1625365" y="4021767"/>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2C5D2B61-3424-9D47-9AC3-8E927AB11B9E}"/>
              </a:ext>
            </a:extLst>
          </p:cNvPr>
          <p:cNvSpPr/>
          <p:nvPr/>
        </p:nvSpPr>
        <p:spPr>
          <a:xfrm>
            <a:off x="1894675" y="4021767"/>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92A44D73-CC53-1242-9DBF-3121348F09B1}"/>
              </a:ext>
            </a:extLst>
          </p:cNvPr>
          <p:cNvSpPr/>
          <p:nvPr/>
        </p:nvSpPr>
        <p:spPr>
          <a:xfrm>
            <a:off x="2163984" y="4021767"/>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D9870CCA-314E-AA44-96A2-498B270194A3}"/>
              </a:ext>
            </a:extLst>
          </p:cNvPr>
          <p:cNvSpPr/>
          <p:nvPr/>
        </p:nvSpPr>
        <p:spPr>
          <a:xfrm>
            <a:off x="2433293" y="4021767"/>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FC53C9FD-A681-9949-995F-3AE40301E50D}"/>
              </a:ext>
            </a:extLst>
          </p:cNvPr>
          <p:cNvSpPr/>
          <p:nvPr/>
        </p:nvSpPr>
        <p:spPr>
          <a:xfrm>
            <a:off x="2702602" y="4021767"/>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6E94609F-3FDF-0F47-9F56-2609DCA65AC2}"/>
              </a:ext>
            </a:extLst>
          </p:cNvPr>
          <p:cNvSpPr/>
          <p:nvPr/>
        </p:nvSpPr>
        <p:spPr>
          <a:xfrm>
            <a:off x="2971912" y="4021767"/>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E1EE4A68-672E-B840-BA42-A57597FF2CE9}"/>
              </a:ext>
            </a:extLst>
          </p:cNvPr>
          <p:cNvSpPr/>
          <p:nvPr/>
        </p:nvSpPr>
        <p:spPr>
          <a:xfrm>
            <a:off x="3241221" y="4021767"/>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BCC89DB-23D5-7545-838A-5D80A530F5A6}"/>
              </a:ext>
            </a:extLst>
          </p:cNvPr>
          <p:cNvSpPr/>
          <p:nvPr/>
        </p:nvSpPr>
        <p:spPr>
          <a:xfrm>
            <a:off x="3510530" y="4021767"/>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1B1C541A-D3B1-8F47-A9A9-0C506F7F8443}"/>
              </a:ext>
            </a:extLst>
          </p:cNvPr>
          <p:cNvSpPr/>
          <p:nvPr/>
        </p:nvSpPr>
        <p:spPr>
          <a:xfrm>
            <a:off x="3779839" y="4021767"/>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50318F47-0D49-654B-8482-4773B4724F5D}"/>
              </a:ext>
            </a:extLst>
          </p:cNvPr>
          <p:cNvSpPr/>
          <p:nvPr/>
        </p:nvSpPr>
        <p:spPr>
          <a:xfrm>
            <a:off x="4049149" y="4021767"/>
            <a:ext cx="269310" cy="328821"/>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7BB84E91-FDDB-4648-8FB3-006A15E25C11}"/>
              </a:ext>
            </a:extLst>
          </p:cNvPr>
          <p:cNvGrpSpPr/>
          <p:nvPr/>
        </p:nvGrpSpPr>
        <p:grpSpPr>
          <a:xfrm>
            <a:off x="7418544" y="2377662"/>
            <a:ext cx="2693094" cy="1972926"/>
            <a:chOff x="1625365" y="2377662"/>
            <a:chExt cx="2693094" cy="1972926"/>
          </a:xfrm>
          <a:noFill/>
        </p:grpSpPr>
        <p:sp>
          <p:nvSpPr>
            <p:cNvPr id="69" name="Rectangle 68">
              <a:extLst>
                <a:ext uri="{FF2B5EF4-FFF2-40B4-BE49-F238E27FC236}">
                  <a16:creationId xmlns:a16="http://schemas.microsoft.com/office/drawing/2014/main" id="{3160C7E9-0425-D340-9392-A91B217ED91A}"/>
                </a:ext>
              </a:extLst>
            </p:cNvPr>
            <p:cNvSpPr/>
            <p:nvPr/>
          </p:nvSpPr>
          <p:spPr>
            <a:xfrm>
              <a:off x="1625365" y="2377662"/>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7F1531FA-9696-854A-8067-9C905B76AA35}"/>
                </a:ext>
              </a:extLst>
            </p:cNvPr>
            <p:cNvSpPr/>
            <p:nvPr/>
          </p:nvSpPr>
          <p:spPr>
            <a:xfrm>
              <a:off x="1894675" y="2377662"/>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1F0614C6-2E91-9A44-B140-2C7CB6CC240D}"/>
                </a:ext>
              </a:extLst>
            </p:cNvPr>
            <p:cNvSpPr/>
            <p:nvPr/>
          </p:nvSpPr>
          <p:spPr>
            <a:xfrm>
              <a:off x="2163984" y="2377662"/>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D84838D3-8036-B349-B126-2DF45192B8EC}"/>
                </a:ext>
              </a:extLst>
            </p:cNvPr>
            <p:cNvSpPr/>
            <p:nvPr/>
          </p:nvSpPr>
          <p:spPr>
            <a:xfrm>
              <a:off x="2433293" y="2377662"/>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C4B3B794-52F2-5F4D-A379-B8667F6F8188}"/>
                </a:ext>
              </a:extLst>
            </p:cNvPr>
            <p:cNvSpPr/>
            <p:nvPr/>
          </p:nvSpPr>
          <p:spPr>
            <a:xfrm>
              <a:off x="2702602" y="2377662"/>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005446AF-C0C6-584F-8FE9-623C4E9C0B78}"/>
                </a:ext>
              </a:extLst>
            </p:cNvPr>
            <p:cNvSpPr/>
            <p:nvPr/>
          </p:nvSpPr>
          <p:spPr>
            <a:xfrm>
              <a:off x="2971912" y="2377662"/>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B3E32958-175D-DF40-93AC-E5208191B7A2}"/>
                </a:ext>
              </a:extLst>
            </p:cNvPr>
            <p:cNvSpPr/>
            <p:nvPr/>
          </p:nvSpPr>
          <p:spPr>
            <a:xfrm>
              <a:off x="3241221" y="2377662"/>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2F4D3310-B45C-E64A-8972-A6B409850EC1}"/>
                </a:ext>
              </a:extLst>
            </p:cNvPr>
            <p:cNvSpPr/>
            <p:nvPr/>
          </p:nvSpPr>
          <p:spPr>
            <a:xfrm>
              <a:off x="3510530" y="2377662"/>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E916F275-414F-E643-90E2-AF41A47094DE}"/>
                </a:ext>
              </a:extLst>
            </p:cNvPr>
            <p:cNvSpPr/>
            <p:nvPr/>
          </p:nvSpPr>
          <p:spPr>
            <a:xfrm>
              <a:off x="3779839" y="2377662"/>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B215D53B-2FD2-5643-A21D-EDA45D52E5CF}"/>
                </a:ext>
              </a:extLst>
            </p:cNvPr>
            <p:cNvSpPr/>
            <p:nvPr/>
          </p:nvSpPr>
          <p:spPr>
            <a:xfrm>
              <a:off x="4049149" y="2377662"/>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E444FA0E-FA82-0E49-BBAF-FD3F6A16713E}"/>
                </a:ext>
              </a:extLst>
            </p:cNvPr>
            <p:cNvSpPr/>
            <p:nvPr/>
          </p:nvSpPr>
          <p:spPr>
            <a:xfrm>
              <a:off x="1625365" y="2706483"/>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7DBCFE6C-F3F9-9F4D-8088-780D3DFB9217}"/>
                </a:ext>
              </a:extLst>
            </p:cNvPr>
            <p:cNvSpPr/>
            <p:nvPr/>
          </p:nvSpPr>
          <p:spPr>
            <a:xfrm>
              <a:off x="1894675" y="2706483"/>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3CBFB106-8D98-F140-B0E7-870C54C0B85D}"/>
                </a:ext>
              </a:extLst>
            </p:cNvPr>
            <p:cNvSpPr/>
            <p:nvPr/>
          </p:nvSpPr>
          <p:spPr>
            <a:xfrm>
              <a:off x="2163984" y="2706483"/>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9CABCB4B-CAE8-9A40-B943-34AA770F9BE8}"/>
                </a:ext>
              </a:extLst>
            </p:cNvPr>
            <p:cNvSpPr/>
            <p:nvPr/>
          </p:nvSpPr>
          <p:spPr>
            <a:xfrm>
              <a:off x="2433293" y="2706483"/>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A2B53956-5365-8546-AE38-06AF5D89CAFB}"/>
                </a:ext>
              </a:extLst>
            </p:cNvPr>
            <p:cNvSpPr/>
            <p:nvPr/>
          </p:nvSpPr>
          <p:spPr>
            <a:xfrm>
              <a:off x="2702602" y="2706483"/>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4372641B-DBA9-7F4A-A5ED-CD7C53F38B79}"/>
                </a:ext>
              </a:extLst>
            </p:cNvPr>
            <p:cNvSpPr/>
            <p:nvPr/>
          </p:nvSpPr>
          <p:spPr>
            <a:xfrm>
              <a:off x="2971912" y="2706483"/>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4B3BFE5C-F83E-1240-B7E4-759F4B1DBFDF}"/>
                </a:ext>
              </a:extLst>
            </p:cNvPr>
            <p:cNvSpPr/>
            <p:nvPr/>
          </p:nvSpPr>
          <p:spPr>
            <a:xfrm>
              <a:off x="3241221" y="2706483"/>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480F3F02-DE1D-D64D-AAD7-76E29232A281}"/>
                </a:ext>
              </a:extLst>
            </p:cNvPr>
            <p:cNvSpPr/>
            <p:nvPr/>
          </p:nvSpPr>
          <p:spPr>
            <a:xfrm>
              <a:off x="3510530" y="2706483"/>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E90F9D1D-17D1-0344-B7B2-8F86A601717C}"/>
                </a:ext>
              </a:extLst>
            </p:cNvPr>
            <p:cNvSpPr/>
            <p:nvPr/>
          </p:nvSpPr>
          <p:spPr>
            <a:xfrm>
              <a:off x="3779839" y="2706483"/>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2F9FE929-B2D5-9646-A07C-A7E218B47E52}"/>
                </a:ext>
              </a:extLst>
            </p:cNvPr>
            <p:cNvSpPr/>
            <p:nvPr/>
          </p:nvSpPr>
          <p:spPr>
            <a:xfrm>
              <a:off x="4049149" y="2706483"/>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4B13A014-34B6-864F-A112-BE61C157EA4C}"/>
                </a:ext>
              </a:extLst>
            </p:cNvPr>
            <p:cNvSpPr/>
            <p:nvPr/>
          </p:nvSpPr>
          <p:spPr>
            <a:xfrm>
              <a:off x="1625365" y="3035304"/>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3B9E1945-79D9-BC4F-A78F-E065F18D56F9}"/>
                </a:ext>
              </a:extLst>
            </p:cNvPr>
            <p:cNvSpPr/>
            <p:nvPr/>
          </p:nvSpPr>
          <p:spPr>
            <a:xfrm>
              <a:off x="1894675" y="3035304"/>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C2521DAB-66B3-924A-8520-724EEF5635A9}"/>
                </a:ext>
              </a:extLst>
            </p:cNvPr>
            <p:cNvSpPr/>
            <p:nvPr/>
          </p:nvSpPr>
          <p:spPr>
            <a:xfrm>
              <a:off x="2163984" y="3035304"/>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436BBFD9-D326-0944-905B-A1DD3BA3AE1D}"/>
                </a:ext>
              </a:extLst>
            </p:cNvPr>
            <p:cNvSpPr/>
            <p:nvPr/>
          </p:nvSpPr>
          <p:spPr>
            <a:xfrm>
              <a:off x="2433293" y="3035304"/>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EED91BF2-F47D-5044-A6D3-4A27A99020D8}"/>
                </a:ext>
              </a:extLst>
            </p:cNvPr>
            <p:cNvSpPr/>
            <p:nvPr/>
          </p:nvSpPr>
          <p:spPr>
            <a:xfrm>
              <a:off x="2702602" y="3035304"/>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AF5166AA-299A-6345-8CC9-DF034933EFF1}"/>
                </a:ext>
              </a:extLst>
            </p:cNvPr>
            <p:cNvSpPr/>
            <p:nvPr/>
          </p:nvSpPr>
          <p:spPr>
            <a:xfrm>
              <a:off x="2971912" y="3035304"/>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34CCA121-7CB0-9045-8011-0775251CB7C2}"/>
                </a:ext>
              </a:extLst>
            </p:cNvPr>
            <p:cNvSpPr/>
            <p:nvPr/>
          </p:nvSpPr>
          <p:spPr>
            <a:xfrm>
              <a:off x="3241221" y="3035304"/>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E22592E7-5CD0-334D-937B-097FC16C5F14}"/>
                </a:ext>
              </a:extLst>
            </p:cNvPr>
            <p:cNvSpPr/>
            <p:nvPr/>
          </p:nvSpPr>
          <p:spPr>
            <a:xfrm>
              <a:off x="3510530" y="3035304"/>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AA35FE0F-7090-5B4D-A474-910379244654}"/>
                </a:ext>
              </a:extLst>
            </p:cNvPr>
            <p:cNvSpPr/>
            <p:nvPr/>
          </p:nvSpPr>
          <p:spPr>
            <a:xfrm>
              <a:off x="3779839" y="3035304"/>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E43F7F25-D5B0-8E45-9954-CD8853D01424}"/>
                </a:ext>
              </a:extLst>
            </p:cNvPr>
            <p:cNvSpPr/>
            <p:nvPr/>
          </p:nvSpPr>
          <p:spPr>
            <a:xfrm>
              <a:off x="4049149" y="3035304"/>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1BB887EF-14DB-EF4E-8A51-8CB2AF644BDF}"/>
                </a:ext>
              </a:extLst>
            </p:cNvPr>
            <p:cNvSpPr/>
            <p:nvPr/>
          </p:nvSpPr>
          <p:spPr>
            <a:xfrm>
              <a:off x="1625365" y="3364125"/>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9D01BC57-6BEB-2A4D-B222-00B683AF7A86}"/>
                </a:ext>
              </a:extLst>
            </p:cNvPr>
            <p:cNvSpPr/>
            <p:nvPr/>
          </p:nvSpPr>
          <p:spPr>
            <a:xfrm>
              <a:off x="1894675" y="3364125"/>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0BA4BDED-A989-5B44-B4D2-3ECD1FF1E753}"/>
                </a:ext>
              </a:extLst>
            </p:cNvPr>
            <p:cNvSpPr/>
            <p:nvPr/>
          </p:nvSpPr>
          <p:spPr>
            <a:xfrm>
              <a:off x="2163984" y="3364125"/>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2CF37BFB-1925-854C-88E5-8D2EE7502633}"/>
                </a:ext>
              </a:extLst>
            </p:cNvPr>
            <p:cNvSpPr/>
            <p:nvPr/>
          </p:nvSpPr>
          <p:spPr>
            <a:xfrm>
              <a:off x="2433293" y="3364125"/>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F4DCDCA0-5F36-0741-8EA6-117AE8EDF237}"/>
                </a:ext>
              </a:extLst>
            </p:cNvPr>
            <p:cNvSpPr/>
            <p:nvPr/>
          </p:nvSpPr>
          <p:spPr>
            <a:xfrm>
              <a:off x="2702602" y="3364125"/>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EFC1281E-2D6E-0747-9996-D757A123D7A5}"/>
                </a:ext>
              </a:extLst>
            </p:cNvPr>
            <p:cNvSpPr/>
            <p:nvPr/>
          </p:nvSpPr>
          <p:spPr>
            <a:xfrm>
              <a:off x="2971912" y="3364125"/>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03059BC7-B454-3549-9044-A1FF5AE27E91}"/>
                </a:ext>
              </a:extLst>
            </p:cNvPr>
            <p:cNvSpPr/>
            <p:nvPr/>
          </p:nvSpPr>
          <p:spPr>
            <a:xfrm>
              <a:off x="3241221" y="3364125"/>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C82A5C90-11A8-1E43-BAF1-91DF8D9492EB}"/>
                </a:ext>
              </a:extLst>
            </p:cNvPr>
            <p:cNvSpPr/>
            <p:nvPr/>
          </p:nvSpPr>
          <p:spPr>
            <a:xfrm>
              <a:off x="3510530" y="3364125"/>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DD2AAB39-1D3B-C943-9B03-227684E604A3}"/>
                </a:ext>
              </a:extLst>
            </p:cNvPr>
            <p:cNvSpPr/>
            <p:nvPr/>
          </p:nvSpPr>
          <p:spPr>
            <a:xfrm>
              <a:off x="3779839" y="3364125"/>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841344FD-9140-7B4B-969F-1EFEA862FCF2}"/>
                </a:ext>
              </a:extLst>
            </p:cNvPr>
            <p:cNvSpPr/>
            <p:nvPr/>
          </p:nvSpPr>
          <p:spPr>
            <a:xfrm>
              <a:off x="4049149" y="3364125"/>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EF6BB66D-868E-5C49-AB1B-900712B7CB67}"/>
                </a:ext>
              </a:extLst>
            </p:cNvPr>
            <p:cNvSpPr/>
            <p:nvPr/>
          </p:nvSpPr>
          <p:spPr>
            <a:xfrm>
              <a:off x="1625365" y="3692946"/>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8000A141-D1D8-8A42-913E-192F07E2DFB5}"/>
                </a:ext>
              </a:extLst>
            </p:cNvPr>
            <p:cNvSpPr/>
            <p:nvPr/>
          </p:nvSpPr>
          <p:spPr>
            <a:xfrm>
              <a:off x="1894675" y="3692946"/>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0668B911-5B0B-0346-A499-81D25CDF8726}"/>
                </a:ext>
              </a:extLst>
            </p:cNvPr>
            <p:cNvSpPr/>
            <p:nvPr/>
          </p:nvSpPr>
          <p:spPr>
            <a:xfrm>
              <a:off x="2163984" y="3692946"/>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B9FDA19A-CB40-9F44-976F-915116BB3B30}"/>
                </a:ext>
              </a:extLst>
            </p:cNvPr>
            <p:cNvSpPr/>
            <p:nvPr/>
          </p:nvSpPr>
          <p:spPr>
            <a:xfrm>
              <a:off x="2433293" y="3692946"/>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E2ED4C79-1FB5-7A4D-ABEE-7096E75CCBE4}"/>
                </a:ext>
              </a:extLst>
            </p:cNvPr>
            <p:cNvSpPr/>
            <p:nvPr/>
          </p:nvSpPr>
          <p:spPr>
            <a:xfrm>
              <a:off x="2702602" y="3692946"/>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9494A99C-BE0A-2D4B-B881-AF19CD470E19}"/>
                </a:ext>
              </a:extLst>
            </p:cNvPr>
            <p:cNvSpPr/>
            <p:nvPr/>
          </p:nvSpPr>
          <p:spPr>
            <a:xfrm>
              <a:off x="2971912" y="3692946"/>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1F37FC29-5A88-B648-8A66-13422434525A}"/>
                </a:ext>
              </a:extLst>
            </p:cNvPr>
            <p:cNvSpPr/>
            <p:nvPr/>
          </p:nvSpPr>
          <p:spPr>
            <a:xfrm>
              <a:off x="3241221" y="3692946"/>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6D32218D-E653-4F40-AF25-AE50D34A3F04}"/>
                </a:ext>
              </a:extLst>
            </p:cNvPr>
            <p:cNvSpPr/>
            <p:nvPr/>
          </p:nvSpPr>
          <p:spPr>
            <a:xfrm>
              <a:off x="3510530" y="3692946"/>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440C58F0-369A-C745-89C1-644B1AE0D7E9}"/>
                </a:ext>
              </a:extLst>
            </p:cNvPr>
            <p:cNvSpPr/>
            <p:nvPr/>
          </p:nvSpPr>
          <p:spPr>
            <a:xfrm>
              <a:off x="3779839" y="3692946"/>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4978A532-7229-A24A-B4D2-20359D7AE077}"/>
                </a:ext>
              </a:extLst>
            </p:cNvPr>
            <p:cNvSpPr/>
            <p:nvPr/>
          </p:nvSpPr>
          <p:spPr>
            <a:xfrm>
              <a:off x="4049149" y="3692946"/>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A547B248-E05A-A44D-A09E-966A38DED6B4}"/>
                </a:ext>
              </a:extLst>
            </p:cNvPr>
            <p:cNvSpPr/>
            <p:nvPr/>
          </p:nvSpPr>
          <p:spPr>
            <a:xfrm>
              <a:off x="1625365" y="4021767"/>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196FBDF6-4256-BE46-81D3-1FE315B4B9DF}"/>
                </a:ext>
              </a:extLst>
            </p:cNvPr>
            <p:cNvSpPr/>
            <p:nvPr/>
          </p:nvSpPr>
          <p:spPr>
            <a:xfrm>
              <a:off x="1894675" y="4021767"/>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CC57C962-93D7-9E4F-881A-75AC5578249F}"/>
                </a:ext>
              </a:extLst>
            </p:cNvPr>
            <p:cNvSpPr/>
            <p:nvPr/>
          </p:nvSpPr>
          <p:spPr>
            <a:xfrm>
              <a:off x="2163984" y="4021767"/>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876B85EF-F035-864D-92A4-DDB1CC05AA00}"/>
                </a:ext>
              </a:extLst>
            </p:cNvPr>
            <p:cNvSpPr/>
            <p:nvPr/>
          </p:nvSpPr>
          <p:spPr>
            <a:xfrm>
              <a:off x="2433293" y="4021767"/>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A6F8547B-5AAE-EF4B-8668-517E3053C1E7}"/>
                </a:ext>
              </a:extLst>
            </p:cNvPr>
            <p:cNvSpPr/>
            <p:nvPr/>
          </p:nvSpPr>
          <p:spPr>
            <a:xfrm>
              <a:off x="2702602" y="4021767"/>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7FA51001-5633-8D47-9597-398526EF26C3}"/>
                </a:ext>
              </a:extLst>
            </p:cNvPr>
            <p:cNvSpPr/>
            <p:nvPr/>
          </p:nvSpPr>
          <p:spPr>
            <a:xfrm>
              <a:off x="2971912" y="4021767"/>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697CDB98-3838-0148-BA60-058537DBFB43}"/>
                </a:ext>
              </a:extLst>
            </p:cNvPr>
            <p:cNvSpPr/>
            <p:nvPr/>
          </p:nvSpPr>
          <p:spPr>
            <a:xfrm>
              <a:off x="3241221" y="4021767"/>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DE072F23-D79E-4C4C-A67B-CEDA34971206}"/>
                </a:ext>
              </a:extLst>
            </p:cNvPr>
            <p:cNvSpPr/>
            <p:nvPr/>
          </p:nvSpPr>
          <p:spPr>
            <a:xfrm>
              <a:off x="3510530" y="4021767"/>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3C812D29-C271-864D-9580-80C01757C062}"/>
                </a:ext>
              </a:extLst>
            </p:cNvPr>
            <p:cNvSpPr/>
            <p:nvPr/>
          </p:nvSpPr>
          <p:spPr>
            <a:xfrm>
              <a:off x="3779839" y="4021767"/>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50115B03-6C6D-A943-9C0C-67DEE51F0AC5}"/>
                </a:ext>
              </a:extLst>
            </p:cNvPr>
            <p:cNvSpPr/>
            <p:nvPr/>
          </p:nvSpPr>
          <p:spPr>
            <a:xfrm>
              <a:off x="4049149" y="4021767"/>
              <a:ext cx="269310" cy="328821"/>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9" name="Rectangle 128">
            <a:extLst>
              <a:ext uri="{FF2B5EF4-FFF2-40B4-BE49-F238E27FC236}">
                <a16:creationId xmlns:a16="http://schemas.microsoft.com/office/drawing/2014/main" id="{62F05471-014E-654C-B565-A83A4CE1C727}"/>
              </a:ext>
            </a:extLst>
          </p:cNvPr>
          <p:cNvSpPr/>
          <p:nvPr/>
        </p:nvSpPr>
        <p:spPr>
          <a:xfrm>
            <a:off x="7418544"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3B360B27-D601-8F47-8F30-31126C93F939}"/>
              </a:ext>
            </a:extLst>
          </p:cNvPr>
          <p:cNvSpPr/>
          <p:nvPr/>
        </p:nvSpPr>
        <p:spPr>
          <a:xfrm>
            <a:off x="7687854"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D9112A21-8E51-C947-B873-8713CE8F5DC9}"/>
              </a:ext>
            </a:extLst>
          </p:cNvPr>
          <p:cNvSpPr/>
          <p:nvPr/>
        </p:nvSpPr>
        <p:spPr>
          <a:xfrm>
            <a:off x="7957164"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96F66481-3446-4041-8755-C00F92E1077B}"/>
              </a:ext>
            </a:extLst>
          </p:cNvPr>
          <p:cNvSpPr/>
          <p:nvPr/>
        </p:nvSpPr>
        <p:spPr>
          <a:xfrm>
            <a:off x="8226474"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7325D552-D65B-A443-AD60-0BD887EBEC36}"/>
              </a:ext>
            </a:extLst>
          </p:cNvPr>
          <p:cNvSpPr/>
          <p:nvPr/>
        </p:nvSpPr>
        <p:spPr>
          <a:xfrm>
            <a:off x="8495784"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19FB9D97-CA5C-9E44-BEDE-80A10DE66AFF}"/>
              </a:ext>
            </a:extLst>
          </p:cNvPr>
          <p:cNvSpPr/>
          <p:nvPr/>
        </p:nvSpPr>
        <p:spPr>
          <a:xfrm>
            <a:off x="8765094"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93670615-23E3-E14F-A108-F8722800F8B3}"/>
              </a:ext>
            </a:extLst>
          </p:cNvPr>
          <p:cNvSpPr/>
          <p:nvPr/>
        </p:nvSpPr>
        <p:spPr>
          <a:xfrm>
            <a:off x="9034404"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9BA7514F-F74C-8E46-9B34-84282F580766}"/>
              </a:ext>
            </a:extLst>
          </p:cNvPr>
          <p:cNvSpPr/>
          <p:nvPr/>
        </p:nvSpPr>
        <p:spPr>
          <a:xfrm>
            <a:off x="9303714"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C9D8BF2F-0BDC-B94A-941E-8930E7C73524}"/>
              </a:ext>
            </a:extLst>
          </p:cNvPr>
          <p:cNvSpPr/>
          <p:nvPr/>
        </p:nvSpPr>
        <p:spPr>
          <a:xfrm>
            <a:off x="9573024"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451CC86E-CAB6-0947-9C54-146CC7EDB1D7}"/>
              </a:ext>
            </a:extLst>
          </p:cNvPr>
          <p:cNvSpPr/>
          <p:nvPr/>
        </p:nvSpPr>
        <p:spPr>
          <a:xfrm>
            <a:off x="9842334" y="237766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6C130B10-4FC9-6242-9438-2D2AA35300E6}"/>
              </a:ext>
            </a:extLst>
          </p:cNvPr>
          <p:cNvSpPr/>
          <p:nvPr/>
        </p:nvSpPr>
        <p:spPr>
          <a:xfrm>
            <a:off x="7418544"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0BDD3174-17EE-F540-A873-080571ECE2BB}"/>
              </a:ext>
            </a:extLst>
          </p:cNvPr>
          <p:cNvSpPr/>
          <p:nvPr/>
        </p:nvSpPr>
        <p:spPr>
          <a:xfrm>
            <a:off x="7687854"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EBF87001-A78F-0A4A-A0FD-698683823445}"/>
              </a:ext>
            </a:extLst>
          </p:cNvPr>
          <p:cNvSpPr/>
          <p:nvPr/>
        </p:nvSpPr>
        <p:spPr>
          <a:xfrm>
            <a:off x="7957164"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146EE5DC-8162-AD4B-ABC6-6C16C13234C9}"/>
              </a:ext>
            </a:extLst>
          </p:cNvPr>
          <p:cNvSpPr/>
          <p:nvPr/>
        </p:nvSpPr>
        <p:spPr>
          <a:xfrm>
            <a:off x="8226474"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A32867B8-611A-9644-A80A-B7B48C69CC7B}"/>
              </a:ext>
            </a:extLst>
          </p:cNvPr>
          <p:cNvSpPr/>
          <p:nvPr/>
        </p:nvSpPr>
        <p:spPr>
          <a:xfrm>
            <a:off x="8495784"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F33FD752-6504-054E-805A-98C80B594ACA}"/>
              </a:ext>
            </a:extLst>
          </p:cNvPr>
          <p:cNvSpPr/>
          <p:nvPr/>
        </p:nvSpPr>
        <p:spPr>
          <a:xfrm>
            <a:off x="8765094"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F04271A2-D0C2-AA48-A617-B782E1A716BD}"/>
              </a:ext>
            </a:extLst>
          </p:cNvPr>
          <p:cNvSpPr/>
          <p:nvPr/>
        </p:nvSpPr>
        <p:spPr>
          <a:xfrm>
            <a:off x="9034404"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B4DA1317-5E70-F34D-8A81-698CE7D30A3A}"/>
              </a:ext>
            </a:extLst>
          </p:cNvPr>
          <p:cNvSpPr/>
          <p:nvPr/>
        </p:nvSpPr>
        <p:spPr>
          <a:xfrm>
            <a:off x="9303714"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30AA4CD2-F6A2-2C41-869D-D48FD7379BA8}"/>
              </a:ext>
            </a:extLst>
          </p:cNvPr>
          <p:cNvSpPr/>
          <p:nvPr/>
        </p:nvSpPr>
        <p:spPr>
          <a:xfrm>
            <a:off x="9573024"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92C83351-94A7-1140-AF1E-069E3AE17CAC}"/>
              </a:ext>
            </a:extLst>
          </p:cNvPr>
          <p:cNvSpPr/>
          <p:nvPr/>
        </p:nvSpPr>
        <p:spPr>
          <a:xfrm>
            <a:off x="9842334" y="270648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C9330CAF-899D-A24C-9AC7-D009A9DF3B92}"/>
              </a:ext>
            </a:extLst>
          </p:cNvPr>
          <p:cNvSpPr/>
          <p:nvPr/>
        </p:nvSpPr>
        <p:spPr>
          <a:xfrm>
            <a:off x="7416217" y="3035304"/>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078D8E25-808F-6A4A-BEA2-9C93326E67C1}"/>
              </a:ext>
            </a:extLst>
          </p:cNvPr>
          <p:cNvSpPr/>
          <p:nvPr/>
        </p:nvSpPr>
        <p:spPr>
          <a:xfrm>
            <a:off x="7686690" y="3035303"/>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8514EC66-88EA-E74B-920B-B889CCFEB28D}"/>
              </a:ext>
            </a:extLst>
          </p:cNvPr>
          <p:cNvSpPr/>
          <p:nvPr/>
        </p:nvSpPr>
        <p:spPr>
          <a:xfrm>
            <a:off x="7957163" y="303530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ACF66A81-7E9B-4643-9AB4-37CAD83D5A60}"/>
              </a:ext>
            </a:extLst>
          </p:cNvPr>
          <p:cNvSpPr/>
          <p:nvPr/>
        </p:nvSpPr>
        <p:spPr>
          <a:xfrm>
            <a:off x="8225310" y="303530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1A60CF83-7876-A841-9B4A-90CA52901374}"/>
              </a:ext>
            </a:extLst>
          </p:cNvPr>
          <p:cNvSpPr/>
          <p:nvPr/>
        </p:nvSpPr>
        <p:spPr>
          <a:xfrm>
            <a:off x="8495202" y="3035302"/>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B6EC57BC-5623-524D-B9FE-AF6FCF1D2A15}"/>
              </a:ext>
            </a:extLst>
          </p:cNvPr>
          <p:cNvSpPr/>
          <p:nvPr/>
        </p:nvSpPr>
        <p:spPr>
          <a:xfrm>
            <a:off x="8764512" y="3035301"/>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7A1421F2-B9D3-F749-85C3-215F7F4B1705}"/>
              </a:ext>
            </a:extLst>
          </p:cNvPr>
          <p:cNvSpPr/>
          <p:nvPr/>
        </p:nvSpPr>
        <p:spPr>
          <a:xfrm>
            <a:off x="9033822" y="3035300"/>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5C364E4C-E841-2048-BAB4-02AA983CCB4C}"/>
              </a:ext>
            </a:extLst>
          </p:cNvPr>
          <p:cNvSpPr/>
          <p:nvPr/>
        </p:nvSpPr>
        <p:spPr>
          <a:xfrm>
            <a:off x="9303132" y="3035299"/>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AA77E85E-F869-8041-9764-BFC6FE15826E}"/>
              </a:ext>
            </a:extLst>
          </p:cNvPr>
          <p:cNvSpPr/>
          <p:nvPr/>
        </p:nvSpPr>
        <p:spPr>
          <a:xfrm>
            <a:off x="9572442" y="3035298"/>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830B679F-745D-4F4F-A88F-311686378268}"/>
              </a:ext>
            </a:extLst>
          </p:cNvPr>
          <p:cNvSpPr/>
          <p:nvPr/>
        </p:nvSpPr>
        <p:spPr>
          <a:xfrm>
            <a:off x="9841752" y="3035297"/>
            <a:ext cx="269310" cy="328821"/>
          </a:xfrm>
          <a:prstGeom prst="rect">
            <a:avLst/>
          </a:prstGeom>
          <a:solidFill>
            <a:schemeClr val="accent6">
              <a:lumMod val="7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932EBBDC-8064-2342-A195-EF3D7311F104}"/>
              </a:ext>
            </a:extLst>
          </p:cNvPr>
          <p:cNvSpPr txBox="1"/>
          <p:nvPr/>
        </p:nvSpPr>
        <p:spPr>
          <a:xfrm>
            <a:off x="925416" y="5137144"/>
            <a:ext cx="11022743" cy="1553587"/>
          </a:xfrm>
          <a:prstGeom prst="rect">
            <a:avLst/>
          </a:prstGeom>
          <a:noFill/>
        </p:spPr>
        <p:txBody>
          <a:bodyPr wrap="square">
            <a:no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Filesystem-dependent (in-place update: ext4 and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xfs</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out-place update: f2fs and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btrfs</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Significantly degrades the performance of co-running applications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additional writes reduce the lifespan of modern storage devices.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Time-consuming</a:t>
            </a:r>
          </a:p>
        </p:txBody>
      </p:sp>
      <p:sp>
        <p:nvSpPr>
          <p:cNvPr id="174" name="Notched Right Arrow 173">
            <a:extLst>
              <a:ext uri="{FF2B5EF4-FFF2-40B4-BE49-F238E27FC236}">
                <a16:creationId xmlns:a16="http://schemas.microsoft.com/office/drawing/2014/main" id="{DC592478-8136-664B-B23A-C53D40156E8B}"/>
              </a:ext>
            </a:extLst>
          </p:cNvPr>
          <p:cNvSpPr/>
          <p:nvPr/>
        </p:nvSpPr>
        <p:spPr>
          <a:xfrm>
            <a:off x="5202473" y="3302881"/>
            <a:ext cx="1594021" cy="657642"/>
          </a:xfrm>
          <a:prstGeom prst="notch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K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18997ADE-C032-D045-8402-478E02494564}"/>
              </a:ext>
            </a:extLst>
          </p:cNvPr>
          <p:cNvSpPr/>
          <p:nvPr/>
        </p:nvSpPr>
        <p:spPr>
          <a:xfrm rot="10800000" flipV="1">
            <a:off x="5027328" y="2835851"/>
            <a:ext cx="1784184" cy="469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Defragment!</a:t>
            </a:r>
            <a:endParaRPr kumimoji="0" lang="en-KR"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custDataLst>
      <p:tags r:id="rId1"/>
    </p:custDataLst>
    <p:extLst>
      <p:ext uri="{BB962C8B-B14F-4D97-AF65-F5344CB8AC3E}">
        <p14:creationId xmlns:p14="http://schemas.microsoft.com/office/powerpoint/2010/main" val="233811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wipe(left)">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wipe(left)">
                                      <p:cBhvr>
                                        <p:cTn id="12" dur="500"/>
                                        <p:tgtEl>
                                          <p:spTgt spid="1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wipe(left)">
                                      <p:cBhvr>
                                        <p:cTn id="17" dur="5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wipe(left)">
                                      <p:cBhvr>
                                        <p:cTn id="22" dur="500"/>
                                        <p:tgtEl>
                                          <p:spTgt spid="1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3"/>
                                        </p:tgtEl>
                                        <p:attrNameLst>
                                          <p:attrName>style.visibility</p:attrName>
                                        </p:attrNameLst>
                                      </p:cBhvr>
                                      <p:to>
                                        <p:strVal val="visible"/>
                                      </p:to>
                                    </p:set>
                                    <p:animEffect transition="in" filter="wipe(left)">
                                      <p:cBhvr>
                                        <p:cTn id="27" dur="500"/>
                                        <p:tgtEl>
                                          <p:spTgt spid="13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34"/>
                                        </p:tgtEl>
                                        <p:attrNameLst>
                                          <p:attrName>style.visibility</p:attrName>
                                        </p:attrNameLst>
                                      </p:cBhvr>
                                      <p:to>
                                        <p:strVal val="visible"/>
                                      </p:to>
                                    </p:set>
                                    <p:animEffect transition="in" filter="wipe(left)">
                                      <p:cBhvr>
                                        <p:cTn id="30" dur="500"/>
                                        <p:tgtEl>
                                          <p:spTgt spid="13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wipe(left)">
                                      <p:cBhvr>
                                        <p:cTn id="33" dur="500"/>
                                        <p:tgtEl>
                                          <p:spTgt spid="13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36"/>
                                        </p:tgtEl>
                                        <p:attrNameLst>
                                          <p:attrName>style.visibility</p:attrName>
                                        </p:attrNameLst>
                                      </p:cBhvr>
                                      <p:to>
                                        <p:strVal val="visible"/>
                                      </p:to>
                                    </p:set>
                                    <p:animEffect transition="in" filter="wipe(left)">
                                      <p:cBhvr>
                                        <p:cTn id="36" dur="500"/>
                                        <p:tgtEl>
                                          <p:spTgt spid="136"/>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37"/>
                                        </p:tgtEl>
                                        <p:attrNameLst>
                                          <p:attrName>style.visibility</p:attrName>
                                        </p:attrNameLst>
                                      </p:cBhvr>
                                      <p:to>
                                        <p:strVal val="visible"/>
                                      </p:to>
                                    </p:set>
                                    <p:animEffect transition="in" filter="wipe(left)">
                                      <p:cBhvr>
                                        <p:cTn id="39" dur="500"/>
                                        <p:tgtEl>
                                          <p:spTgt spid="13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38"/>
                                        </p:tgtEl>
                                        <p:attrNameLst>
                                          <p:attrName>style.visibility</p:attrName>
                                        </p:attrNameLst>
                                      </p:cBhvr>
                                      <p:to>
                                        <p:strVal val="visible"/>
                                      </p:to>
                                    </p:set>
                                    <p:animEffect transition="in" filter="wipe(left)">
                                      <p:cBhvr>
                                        <p:cTn id="42" dur="500"/>
                                        <p:tgtEl>
                                          <p:spTgt spid="138"/>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39"/>
                                        </p:tgtEl>
                                        <p:attrNameLst>
                                          <p:attrName>style.visibility</p:attrName>
                                        </p:attrNameLst>
                                      </p:cBhvr>
                                      <p:to>
                                        <p:strVal val="visible"/>
                                      </p:to>
                                    </p:set>
                                    <p:animEffect transition="in" filter="wipe(left)">
                                      <p:cBhvr>
                                        <p:cTn id="45" dur="500"/>
                                        <p:tgtEl>
                                          <p:spTgt spid="13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40"/>
                                        </p:tgtEl>
                                        <p:attrNameLst>
                                          <p:attrName>style.visibility</p:attrName>
                                        </p:attrNameLst>
                                      </p:cBhvr>
                                      <p:to>
                                        <p:strVal val="visible"/>
                                      </p:to>
                                    </p:set>
                                    <p:animEffect transition="in" filter="wipe(left)">
                                      <p:cBhvr>
                                        <p:cTn id="48" dur="500"/>
                                        <p:tgtEl>
                                          <p:spTgt spid="14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41"/>
                                        </p:tgtEl>
                                        <p:attrNameLst>
                                          <p:attrName>style.visibility</p:attrName>
                                        </p:attrNameLst>
                                      </p:cBhvr>
                                      <p:to>
                                        <p:strVal val="visible"/>
                                      </p:to>
                                    </p:set>
                                    <p:animEffect transition="in" filter="wipe(left)">
                                      <p:cBhvr>
                                        <p:cTn id="51" dur="500"/>
                                        <p:tgtEl>
                                          <p:spTgt spid="14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42"/>
                                        </p:tgtEl>
                                        <p:attrNameLst>
                                          <p:attrName>style.visibility</p:attrName>
                                        </p:attrNameLst>
                                      </p:cBhvr>
                                      <p:to>
                                        <p:strVal val="visible"/>
                                      </p:to>
                                    </p:set>
                                    <p:animEffect transition="in" filter="wipe(left)">
                                      <p:cBhvr>
                                        <p:cTn id="54" dur="500"/>
                                        <p:tgtEl>
                                          <p:spTgt spid="142"/>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43"/>
                                        </p:tgtEl>
                                        <p:attrNameLst>
                                          <p:attrName>style.visibility</p:attrName>
                                        </p:attrNameLst>
                                      </p:cBhvr>
                                      <p:to>
                                        <p:strVal val="visible"/>
                                      </p:to>
                                    </p:set>
                                    <p:animEffect transition="in" filter="wipe(left)">
                                      <p:cBhvr>
                                        <p:cTn id="57" dur="500"/>
                                        <p:tgtEl>
                                          <p:spTgt spid="143"/>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44"/>
                                        </p:tgtEl>
                                        <p:attrNameLst>
                                          <p:attrName>style.visibility</p:attrName>
                                        </p:attrNameLst>
                                      </p:cBhvr>
                                      <p:to>
                                        <p:strVal val="visible"/>
                                      </p:to>
                                    </p:set>
                                    <p:animEffect transition="in" filter="wipe(left)">
                                      <p:cBhvr>
                                        <p:cTn id="60" dur="500"/>
                                        <p:tgtEl>
                                          <p:spTgt spid="144"/>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45"/>
                                        </p:tgtEl>
                                        <p:attrNameLst>
                                          <p:attrName>style.visibility</p:attrName>
                                        </p:attrNameLst>
                                      </p:cBhvr>
                                      <p:to>
                                        <p:strVal val="visible"/>
                                      </p:to>
                                    </p:set>
                                    <p:animEffect transition="in" filter="wipe(left)">
                                      <p:cBhvr>
                                        <p:cTn id="63" dur="500"/>
                                        <p:tgtEl>
                                          <p:spTgt spid="145"/>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46"/>
                                        </p:tgtEl>
                                        <p:attrNameLst>
                                          <p:attrName>style.visibility</p:attrName>
                                        </p:attrNameLst>
                                      </p:cBhvr>
                                      <p:to>
                                        <p:strVal val="visible"/>
                                      </p:to>
                                    </p:set>
                                    <p:animEffect transition="in" filter="wipe(left)">
                                      <p:cBhvr>
                                        <p:cTn id="66" dur="500"/>
                                        <p:tgtEl>
                                          <p:spTgt spid="146"/>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47"/>
                                        </p:tgtEl>
                                        <p:attrNameLst>
                                          <p:attrName>style.visibility</p:attrName>
                                        </p:attrNameLst>
                                      </p:cBhvr>
                                      <p:to>
                                        <p:strVal val="visible"/>
                                      </p:to>
                                    </p:set>
                                    <p:animEffect transition="in" filter="wipe(left)">
                                      <p:cBhvr>
                                        <p:cTn id="69" dur="500"/>
                                        <p:tgtEl>
                                          <p:spTgt spid="147"/>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48"/>
                                        </p:tgtEl>
                                        <p:attrNameLst>
                                          <p:attrName>style.visibility</p:attrName>
                                        </p:attrNameLst>
                                      </p:cBhvr>
                                      <p:to>
                                        <p:strVal val="visible"/>
                                      </p:to>
                                    </p:set>
                                    <p:animEffect transition="in" filter="wipe(left)">
                                      <p:cBhvr>
                                        <p:cTn id="72" dur="500"/>
                                        <p:tgtEl>
                                          <p:spTgt spid="148"/>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50"/>
                                        </p:tgtEl>
                                        <p:attrNameLst>
                                          <p:attrName>style.visibility</p:attrName>
                                        </p:attrNameLst>
                                      </p:cBhvr>
                                      <p:to>
                                        <p:strVal val="visible"/>
                                      </p:to>
                                    </p:set>
                                    <p:animEffect transition="in" filter="wipe(left)">
                                      <p:cBhvr>
                                        <p:cTn id="75" dur="500"/>
                                        <p:tgtEl>
                                          <p:spTgt spid="150"/>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51"/>
                                        </p:tgtEl>
                                        <p:attrNameLst>
                                          <p:attrName>style.visibility</p:attrName>
                                        </p:attrNameLst>
                                      </p:cBhvr>
                                      <p:to>
                                        <p:strVal val="visible"/>
                                      </p:to>
                                    </p:set>
                                    <p:animEffect transition="in" filter="wipe(left)">
                                      <p:cBhvr>
                                        <p:cTn id="78" dur="500"/>
                                        <p:tgtEl>
                                          <p:spTgt spid="151"/>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152"/>
                                        </p:tgtEl>
                                        <p:attrNameLst>
                                          <p:attrName>style.visibility</p:attrName>
                                        </p:attrNameLst>
                                      </p:cBhvr>
                                      <p:to>
                                        <p:strVal val="visible"/>
                                      </p:to>
                                    </p:set>
                                    <p:animEffect transition="in" filter="wipe(left)">
                                      <p:cBhvr>
                                        <p:cTn id="81" dur="500"/>
                                        <p:tgtEl>
                                          <p:spTgt spid="152"/>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60"/>
                                        </p:tgtEl>
                                        <p:attrNameLst>
                                          <p:attrName>style.visibility</p:attrName>
                                        </p:attrNameLst>
                                      </p:cBhvr>
                                      <p:to>
                                        <p:strVal val="visible"/>
                                      </p:to>
                                    </p:set>
                                    <p:animEffect transition="in" filter="wipe(left)">
                                      <p:cBhvr>
                                        <p:cTn id="84" dur="500"/>
                                        <p:tgtEl>
                                          <p:spTgt spid="160"/>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167"/>
                                        </p:tgtEl>
                                        <p:attrNameLst>
                                          <p:attrName>style.visibility</p:attrName>
                                        </p:attrNameLst>
                                      </p:cBhvr>
                                      <p:to>
                                        <p:strVal val="visible"/>
                                      </p:to>
                                    </p:set>
                                    <p:animEffect transition="in" filter="wipe(left)">
                                      <p:cBhvr>
                                        <p:cTn id="87" dur="500"/>
                                        <p:tgtEl>
                                          <p:spTgt spid="167"/>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68"/>
                                        </p:tgtEl>
                                        <p:attrNameLst>
                                          <p:attrName>style.visibility</p:attrName>
                                        </p:attrNameLst>
                                      </p:cBhvr>
                                      <p:to>
                                        <p:strVal val="visible"/>
                                      </p:to>
                                    </p:set>
                                    <p:animEffect transition="in" filter="wipe(left)">
                                      <p:cBhvr>
                                        <p:cTn id="90" dur="500"/>
                                        <p:tgtEl>
                                          <p:spTgt spid="168"/>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69"/>
                                        </p:tgtEl>
                                        <p:attrNameLst>
                                          <p:attrName>style.visibility</p:attrName>
                                        </p:attrNameLst>
                                      </p:cBhvr>
                                      <p:to>
                                        <p:strVal val="visible"/>
                                      </p:to>
                                    </p:set>
                                    <p:animEffect transition="in" filter="wipe(left)">
                                      <p:cBhvr>
                                        <p:cTn id="93" dur="500"/>
                                        <p:tgtEl>
                                          <p:spTgt spid="169"/>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70"/>
                                        </p:tgtEl>
                                        <p:attrNameLst>
                                          <p:attrName>style.visibility</p:attrName>
                                        </p:attrNameLst>
                                      </p:cBhvr>
                                      <p:to>
                                        <p:strVal val="visible"/>
                                      </p:to>
                                    </p:set>
                                    <p:animEffect transition="in" filter="wipe(left)">
                                      <p:cBhvr>
                                        <p:cTn id="96" dur="500"/>
                                        <p:tgtEl>
                                          <p:spTgt spid="170"/>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171"/>
                                        </p:tgtEl>
                                        <p:attrNameLst>
                                          <p:attrName>style.visibility</p:attrName>
                                        </p:attrNameLst>
                                      </p:cBhvr>
                                      <p:to>
                                        <p:strVal val="visible"/>
                                      </p:to>
                                    </p:set>
                                    <p:animEffect transition="in" filter="wipe(left)">
                                      <p:cBhvr>
                                        <p:cTn id="99" dur="500"/>
                                        <p:tgtEl>
                                          <p:spTgt spid="171"/>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172"/>
                                        </p:tgtEl>
                                        <p:attrNameLst>
                                          <p:attrName>style.visibility</p:attrName>
                                        </p:attrNameLst>
                                      </p:cBhvr>
                                      <p:to>
                                        <p:strVal val="visible"/>
                                      </p:to>
                                    </p:set>
                                    <p:animEffect transition="in" filter="wipe(left)">
                                      <p:cBhvr>
                                        <p:cTn id="102"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50" grpId="0" animBg="1"/>
      <p:bldP spid="151" grpId="0" animBg="1"/>
      <p:bldP spid="152" grpId="0" animBg="1"/>
      <p:bldP spid="160" grpId="0" animBg="1"/>
      <p:bldP spid="167" grpId="0" animBg="1"/>
      <p:bldP spid="168" grpId="0" animBg="1"/>
      <p:bldP spid="169" grpId="0" animBg="1"/>
      <p:bldP spid="170" grpId="0" animBg="1"/>
      <p:bldP spid="171" grpId="0" animBg="1"/>
      <p:bldP spid="17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3.4"/>
</p:tagLst>
</file>

<file path=ppt/tags/tag10.xml><?xml version="1.0" encoding="utf-8"?>
<p:tagLst xmlns:a="http://schemas.openxmlformats.org/drawingml/2006/main" xmlns:r="http://schemas.openxmlformats.org/officeDocument/2006/relationships" xmlns:p="http://schemas.openxmlformats.org/presentationml/2006/main">
  <p:tag name="TIMING" val="|66"/>
</p:tagLst>
</file>

<file path=ppt/tags/tag11.xml><?xml version="1.0" encoding="utf-8"?>
<p:tagLst xmlns:a="http://schemas.openxmlformats.org/drawingml/2006/main" xmlns:r="http://schemas.openxmlformats.org/officeDocument/2006/relationships" xmlns:p="http://schemas.openxmlformats.org/presentationml/2006/main">
  <p:tag name="TIMING" val="|8.1|4.4|11.7"/>
</p:tagLst>
</file>

<file path=ppt/tags/tag12.xml><?xml version="1.0" encoding="utf-8"?>
<p:tagLst xmlns:a="http://schemas.openxmlformats.org/drawingml/2006/main" xmlns:r="http://schemas.openxmlformats.org/officeDocument/2006/relationships" xmlns:p="http://schemas.openxmlformats.org/presentationml/2006/main">
  <p:tag name="TIMING" val="|31.8|1.6|10.4|4.7"/>
</p:tagLst>
</file>

<file path=ppt/tags/tag2.xml><?xml version="1.0" encoding="utf-8"?>
<p:tagLst xmlns:a="http://schemas.openxmlformats.org/drawingml/2006/main" xmlns:r="http://schemas.openxmlformats.org/officeDocument/2006/relationships" xmlns:p="http://schemas.openxmlformats.org/presentationml/2006/main">
  <p:tag name="TIMING" val="|10.6|11|10.4"/>
</p:tagLst>
</file>

<file path=ppt/tags/tag3.xml><?xml version="1.0" encoding="utf-8"?>
<p:tagLst xmlns:a="http://schemas.openxmlformats.org/drawingml/2006/main" xmlns:r="http://schemas.openxmlformats.org/officeDocument/2006/relationships" xmlns:p="http://schemas.openxmlformats.org/presentationml/2006/main">
  <p:tag name="TIMING" val="|9|5.2|9.1|12.2|1.8"/>
</p:tagLst>
</file>

<file path=ppt/tags/tag4.xml><?xml version="1.0" encoding="utf-8"?>
<p:tagLst xmlns:a="http://schemas.openxmlformats.org/drawingml/2006/main" xmlns:r="http://schemas.openxmlformats.org/officeDocument/2006/relationships" xmlns:p="http://schemas.openxmlformats.org/presentationml/2006/main">
  <p:tag name="TIMING" val="|1.2|9.1|16|11.3"/>
</p:tagLst>
</file>

<file path=ppt/tags/tag5.xml><?xml version="1.0" encoding="utf-8"?>
<p:tagLst xmlns:a="http://schemas.openxmlformats.org/drawingml/2006/main" xmlns:r="http://schemas.openxmlformats.org/officeDocument/2006/relationships" xmlns:p="http://schemas.openxmlformats.org/presentationml/2006/main">
  <p:tag name="TIMING" val="|11.6|7.3|19.6|8.9|11.3|11|5.1"/>
</p:tagLst>
</file>

<file path=ppt/tags/tag6.xml><?xml version="1.0" encoding="utf-8"?>
<p:tagLst xmlns:a="http://schemas.openxmlformats.org/drawingml/2006/main" xmlns:r="http://schemas.openxmlformats.org/officeDocument/2006/relationships" xmlns:p="http://schemas.openxmlformats.org/presentationml/2006/main">
  <p:tag name="TIMING" val="|24.9|26.4"/>
</p:tagLst>
</file>

<file path=ppt/tags/tag7.xml><?xml version="1.0" encoding="utf-8"?>
<p:tagLst xmlns:a="http://schemas.openxmlformats.org/drawingml/2006/main" xmlns:r="http://schemas.openxmlformats.org/officeDocument/2006/relationships" xmlns:p="http://schemas.openxmlformats.org/presentationml/2006/main">
  <p:tag name="TIMING" val="|34.5|2.1|2.1|4.5|0.8"/>
</p:tagLst>
</file>

<file path=ppt/tags/tag8.xml><?xml version="1.0" encoding="utf-8"?>
<p:tagLst xmlns:a="http://schemas.openxmlformats.org/drawingml/2006/main" xmlns:r="http://schemas.openxmlformats.org/officeDocument/2006/relationships" xmlns:p="http://schemas.openxmlformats.org/presentationml/2006/main">
  <p:tag name="TIMING" val="|2.3"/>
</p:tagLst>
</file>

<file path=ppt/tags/tag9.xml><?xml version="1.0" encoding="utf-8"?>
<p:tagLst xmlns:a="http://schemas.openxmlformats.org/drawingml/2006/main" xmlns:r="http://schemas.openxmlformats.org/officeDocument/2006/relationships" xmlns:p="http://schemas.openxmlformats.org/presentationml/2006/main">
  <p:tag name="TIMING" val="|5.4|10.1|6.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5037</Words>
  <Application>Microsoft Macintosh PowerPoint</Application>
  <PresentationFormat>Widescreen</PresentationFormat>
  <Paragraphs>791</Paragraphs>
  <Slides>30</Slides>
  <Notes>30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Calibri</vt:lpstr>
      <vt:lpstr>Calibri Light</vt:lpstr>
      <vt:lpstr>Century Gothic</vt:lpstr>
      <vt:lpstr>Times New Roman</vt:lpstr>
      <vt:lpstr>Wingdings</vt:lpstr>
      <vt:lpstr>Office Theme</vt:lpstr>
      <vt:lpstr>1_Office Theme</vt:lpstr>
      <vt:lpstr>FragPicker: A New Defragmentation Tool for Modern Storage Devices</vt:lpstr>
      <vt:lpstr>What is fragmentation?</vt:lpstr>
      <vt:lpstr>Fragmentation, is the case closed?</vt:lpstr>
      <vt:lpstr>Fragmentation, is the case closed?</vt:lpstr>
      <vt:lpstr>Fragmentation: the case is not closed yet!</vt:lpstr>
      <vt:lpstr>But… the vendors said no moving parts….</vt:lpstr>
      <vt:lpstr>Let’s verify this “scientifically”</vt:lpstr>
      <vt:lpstr>Let’s verify this “scientifically”</vt:lpstr>
      <vt:lpstr>Let’s revisit defragmentation tools</vt:lpstr>
      <vt:lpstr>Let’s revisit defragmentation tools</vt:lpstr>
      <vt:lpstr>FragPicker for modern storage devices</vt:lpstr>
      <vt:lpstr>FragPicker for modern storage devices</vt:lpstr>
      <vt:lpstr>FragPicker for modern storage devices</vt:lpstr>
      <vt:lpstr>FragPicker for modern storage devices</vt:lpstr>
      <vt:lpstr>The analysis phase of FragPicker</vt:lpstr>
      <vt:lpstr>The analysis phase of FragPicker</vt:lpstr>
      <vt:lpstr>The analysis phase of FragPicker</vt:lpstr>
      <vt:lpstr>The analysis phase of FragPicker</vt:lpstr>
      <vt:lpstr>The migration phase of FragPicker</vt:lpstr>
      <vt:lpstr>The migration phase of FragPicker</vt:lpstr>
      <vt:lpstr>The migration phase of FragPicker</vt:lpstr>
      <vt:lpstr>The migration phase of FragPicker</vt:lpstr>
      <vt:lpstr>Evaluation</vt:lpstr>
      <vt:lpstr>Evaluation (Flash SSD)</vt:lpstr>
      <vt:lpstr>Evaluation (Optane SSD)</vt:lpstr>
      <vt:lpstr>Evaluation (Optane SSD)</vt:lpstr>
      <vt:lpstr>More experiments in our paper!</vt:lpstr>
      <vt:lpstr>Discussion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FragPicker: A New Defragmentation Tool for Modern Storage Devices</dc:title>
  <dc:creator>박종규</dc:creator>
  <cp:lastModifiedBy>박종규</cp:lastModifiedBy>
  <cp:revision>1</cp:revision>
  <dcterms:created xsi:type="dcterms:W3CDTF">2021-10-06T17:42:58Z</dcterms:created>
  <dcterms:modified xsi:type="dcterms:W3CDTF">2021-12-29T03:54:58Z</dcterms:modified>
</cp:coreProperties>
</file>